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BDAA8CA-547E-4E5F-9342-BFA2917592F3}" v="384" dt="2020-05-19T13:54:47.879"/>
    <p1510:client id="{C0D99BFE-ACD5-4A06-B9CD-A56CB543621B}" v="105" dt="2020-05-18T18:07:12.7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936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bangelo@wanadoo.fr" userId="39041c2de1b8d893" providerId="LiveId" clId="{C0D99BFE-ACD5-4A06-B9CD-A56CB543621B}"/>
    <pc:docChg chg="undo custSel mod addSld modSld">
      <pc:chgData name="sebangelo@wanadoo.fr" userId="39041c2de1b8d893" providerId="LiveId" clId="{C0D99BFE-ACD5-4A06-B9CD-A56CB543621B}" dt="2020-05-18T18:07:44.354" v="509" actId="20577"/>
      <pc:docMkLst>
        <pc:docMk/>
      </pc:docMkLst>
      <pc:sldChg chg="addSp delSp modSp mod modTransition">
        <pc:chgData name="sebangelo@wanadoo.fr" userId="39041c2de1b8d893" providerId="LiveId" clId="{C0D99BFE-ACD5-4A06-B9CD-A56CB543621B}" dt="2020-05-18T18:00:49.657" v="446"/>
        <pc:sldMkLst>
          <pc:docMk/>
          <pc:sldMk cId="3450682050" sldId="256"/>
        </pc:sldMkLst>
        <pc:spChg chg="mod">
          <ac:chgData name="sebangelo@wanadoo.fr" userId="39041c2de1b8d893" providerId="LiveId" clId="{C0D99BFE-ACD5-4A06-B9CD-A56CB543621B}" dt="2020-05-18T17:17:33.221" v="2" actId="26606"/>
          <ac:spMkLst>
            <pc:docMk/>
            <pc:sldMk cId="3450682050" sldId="256"/>
            <ac:spMk id="2" creationId="{9B911691-9DC9-4BE9-8B62-9E97EFE28CC4}"/>
          </ac:spMkLst>
        </pc:spChg>
        <pc:spChg chg="mod">
          <ac:chgData name="sebangelo@wanadoo.fr" userId="39041c2de1b8d893" providerId="LiveId" clId="{C0D99BFE-ACD5-4A06-B9CD-A56CB543621B}" dt="2020-05-18T17:17:33.221" v="2" actId="26606"/>
          <ac:spMkLst>
            <pc:docMk/>
            <pc:sldMk cId="3450682050" sldId="256"/>
            <ac:spMk id="3" creationId="{D9E0DCAA-413F-4D7A-92E3-02B52E6AD8E5}"/>
          </ac:spMkLst>
        </pc:spChg>
        <pc:spChg chg="add del">
          <ac:chgData name="sebangelo@wanadoo.fr" userId="39041c2de1b8d893" providerId="LiveId" clId="{C0D99BFE-ACD5-4A06-B9CD-A56CB543621B}" dt="2020-05-18T17:17:33.221" v="2" actId="26606"/>
          <ac:spMkLst>
            <pc:docMk/>
            <pc:sldMk cId="3450682050" sldId="256"/>
            <ac:spMk id="73" creationId="{FBC3EAFD-A275-4F9B-8F62-72B6678F35A8}"/>
          </ac:spMkLst>
        </pc:spChg>
        <pc:spChg chg="add del">
          <ac:chgData name="sebangelo@wanadoo.fr" userId="39041c2de1b8d893" providerId="LiveId" clId="{C0D99BFE-ACD5-4A06-B9CD-A56CB543621B}" dt="2020-05-18T17:17:33.176" v="1" actId="26606"/>
          <ac:spMkLst>
            <pc:docMk/>
            <pc:sldMk cId="3450682050" sldId="256"/>
            <ac:spMk id="142" creationId="{7905BA41-EE6E-4F80-8636-447F22DD729A}"/>
          </ac:spMkLst>
        </pc:spChg>
        <pc:spChg chg="add del">
          <ac:chgData name="sebangelo@wanadoo.fr" userId="39041c2de1b8d893" providerId="LiveId" clId="{C0D99BFE-ACD5-4A06-B9CD-A56CB543621B}" dt="2020-05-18T17:17:33.176" v="1" actId="26606"/>
          <ac:spMkLst>
            <pc:docMk/>
            <pc:sldMk cId="3450682050" sldId="256"/>
            <ac:spMk id="144" creationId="{CD7549B2-EE05-4558-8C64-AC46755F2B25}"/>
          </ac:spMkLst>
        </pc:spChg>
        <pc:spChg chg="add">
          <ac:chgData name="sebangelo@wanadoo.fr" userId="39041c2de1b8d893" providerId="LiveId" clId="{C0D99BFE-ACD5-4A06-B9CD-A56CB543621B}" dt="2020-05-18T17:17:33.221" v="2" actId="26606"/>
          <ac:spMkLst>
            <pc:docMk/>
            <pc:sldMk cId="3450682050" sldId="256"/>
            <ac:spMk id="146" creationId="{06E64A6D-2B9F-4AAD-AB42-A61BAF01AC12}"/>
          </ac:spMkLst>
        </pc:spChg>
        <pc:spChg chg="add del">
          <ac:chgData name="sebangelo@wanadoo.fr" userId="39041c2de1b8d893" providerId="LiveId" clId="{C0D99BFE-ACD5-4A06-B9CD-A56CB543621B}" dt="2020-05-18T17:17:33.221" v="2" actId="26606"/>
          <ac:spMkLst>
            <pc:docMk/>
            <pc:sldMk cId="3450682050" sldId="256"/>
            <ac:spMk id="1031" creationId="{936CFC0A-8C37-453C-9488-1B30FBC3B3B0}"/>
          </ac:spMkLst>
        </pc:spChg>
        <pc:spChg chg="add del">
          <ac:chgData name="sebangelo@wanadoo.fr" userId="39041c2de1b8d893" providerId="LiveId" clId="{C0D99BFE-ACD5-4A06-B9CD-A56CB543621B}" dt="2020-05-18T17:17:33.221" v="2" actId="26606"/>
          <ac:spMkLst>
            <pc:docMk/>
            <pc:sldMk cId="3450682050" sldId="256"/>
            <ac:spMk id="1032" creationId="{06E64A6D-2B9F-4AAD-AB42-A61BAF01AC12}"/>
          </ac:spMkLst>
        </pc:spChg>
        <pc:spChg chg="add">
          <ac:chgData name="sebangelo@wanadoo.fr" userId="39041c2de1b8d893" providerId="LiveId" clId="{C0D99BFE-ACD5-4A06-B9CD-A56CB543621B}" dt="2020-05-18T17:17:33.221" v="2" actId="26606"/>
          <ac:spMkLst>
            <pc:docMk/>
            <pc:sldMk cId="3450682050" sldId="256"/>
            <ac:spMk id="1035" creationId="{936CFC0A-8C37-453C-9488-1B30FBC3B3B0}"/>
          </ac:spMkLst>
        </pc:spChg>
        <pc:spChg chg="add">
          <ac:chgData name="sebangelo@wanadoo.fr" userId="39041c2de1b8d893" providerId="LiveId" clId="{C0D99BFE-ACD5-4A06-B9CD-A56CB543621B}" dt="2020-05-18T17:17:33.221" v="2" actId="26606"/>
          <ac:spMkLst>
            <pc:docMk/>
            <pc:sldMk cId="3450682050" sldId="256"/>
            <ac:spMk id="1036" creationId="{FBC3EAFD-A275-4F9B-8F62-72B6678F35A8}"/>
          </ac:spMkLst>
        </pc:spChg>
        <pc:picChg chg="add">
          <ac:chgData name="sebangelo@wanadoo.fr" userId="39041c2de1b8d893" providerId="LiveId" clId="{C0D99BFE-ACD5-4A06-B9CD-A56CB543621B}" dt="2020-05-18T17:17:33.221" v="2" actId="26606"/>
          <ac:picMkLst>
            <pc:docMk/>
            <pc:sldMk cId="3450682050" sldId="256"/>
            <ac:picMk id="148" creationId="{C51881DD-AD85-41BE-8A49-C2FB45800E10}"/>
          </ac:picMkLst>
        </pc:picChg>
        <pc:picChg chg="mod">
          <ac:chgData name="sebangelo@wanadoo.fr" userId="39041c2de1b8d893" providerId="LiveId" clId="{C0D99BFE-ACD5-4A06-B9CD-A56CB543621B}" dt="2020-05-18T17:17:33.221" v="2" actId="26606"/>
          <ac:picMkLst>
            <pc:docMk/>
            <pc:sldMk cId="3450682050" sldId="256"/>
            <ac:picMk id="1026" creationId="{6DE57335-5819-4BB7-9C4E-7132444F5953}"/>
          </ac:picMkLst>
        </pc:picChg>
        <pc:picChg chg="add del">
          <ac:chgData name="sebangelo@wanadoo.fr" userId="39041c2de1b8d893" providerId="LiveId" clId="{C0D99BFE-ACD5-4A06-B9CD-A56CB543621B}" dt="2020-05-18T17:17:33.221" v="2" actId="26606"/>
          <ac:picMkLst>
            <pc:docMk/>
            <pc:sldMk cId="3450682050" sldId="256"/>
            <ac:picMk id="1033" creationId="{C51881DD-AD85-41BE-8A49-C2FB45800E10}"/>
          </ac:picMkLst>
        </pc:picChg>
        <pc:cxnChg chg="add del">
          <ac:chgData name="sebangelo@wanadoo.fr" userId="39041c2de1b8d893" providerId="LiveId" clId="{C0D99BFE-ACD5-4A06-B9CD-A56CB543621B}" dt="2020-05-18T17:17:33.221" v="2" actId="26606"/>
          <ac:cxnSpMkLst>
            <pc:docMk/>
            <pc:sldMk cId="3450682050" sldId="256"/>
            <ac:cxnSpMk id="79" creationId="{9AD20FE8-ED02-4CDE-83B1-A1436305C3DC}"/>
          </ac:cxnSpMkLst>
        </pc:cxnChg>
        <pc:cxnChg chg="add">
          <ac:chgData name="sebangelo@wanadoo.fr" userId="39041c2de1b8d893" providerId="LiveId" clId="{C0D99BFE-ACD5-4A06-B9CD-A56CB543621B}" dt="2020-05-18T17:17:33.221" v="2" actId="26606"/>
          <ac:cxnSpMkLst>
            <pc:docMk/>
            <pc:sldMk cId="3450682050" sldId="256"/>
            <ac:cxnSpMk id="150" creationId="{9AD20FE8-ED02-4CDE-83B1-A1436305C3DC}"/>
          </ac:cxnSpMkLst>
        </pc:cxnChg>
      </pc:sldChg>
      <pc:sldChg chg="addSp delSp modSp new mod modTransition setBg setClrOvrMap delDesignElem">
        <pc:chgData name="sebangelo@wanadoo.fr" userId="39041c2de1b8d893" providerId="LiveId" clId="{C0D99BFE-ACD5-4A06-B9CD-A56CB543621B}" dt="2020-05-18T18:07:44.354" v="509" actId="20577"/>
        <pc:sldMkLst>
          <pc:docMk/>
          <pc:sldMk cId="3972498144" sldId="257"/>
        </pc:sldMkLst>
        <pc:spChg chg="del mod">
          <ac:chgData name="sebangelo@wanadoo.fr" userId="39041c2de1b8d893" providerId="LiveId" clId="{C0D99BFE-ACD5-4A06-B9CD-A56CB543621B}" dt="2020-05-18T17:19:09.929" v="13"/>
          <ac:spMkLst>
            <pc:docMk/>
            <pc:sldMk cId="3972498144" sldId="257"/>
            <ac:spMk id="2" creationId="{C017B48F-DA7A-44AE-AE5F-84AE542FA569}"/>
          </ac:spMkLst>
        </pc:spChg>
        <pc:spChg chg="del mod">
          <ac:chgData name="sebangelo@wanadoo.fr" userId="39041c2de1b8d893" providerId="LiveId" clId="{C0D99BFE-ACD5-4A06-B9CD-A56CB543621B}" dt="2020-05-18T17:18:19.966" v="11"/>
          <ac:spMkLst>
            <pc:docMk/>
            <pc:sldMk cId="3972498144" sldId="257"/>
            <ac:spMk id="3" creationId="{55FD2AB5-9975-4646-B7F4-2257E14E3A98}"/>
          </ac:spMkLst>
        </pc:spChg>
        <pc:spChg chg="add del mod">
          <ac:chgData name="sebangelo@wanadoo.fr" userId="39041c2de1b8d893" providerId="LiveId" clId="{C0D99BFE-ACD5-4A06-B9CD-A56CB543621B}" dt="2020-05-18T17:19:20.014" v="14"/>
          <ac:spMkLst>
            <pc:docMk/>
            <pc:sldMk cId="3972498144" sldId="257"/>
            <ac:spMk id="6" creationId="{0562EF48-0B5C-4C29-8D90-737CC075AB60}"/>
          </ac:spMkLst>
        </pc:spChg>
        <pc:spChg chg="add del mod">
          <ac:chgData name="sebangelo@wanadoo.fr" userId="39041c2de1b8d893" providerId="LiveId" clId="{C0D99BFE-ACD5-4A06-B9CD-A56CB543621B}" dt="2020-05-18T17:19:20.014" v="14"/>
          <ac:spMkLst>
            <pc:docMk/>
            <pc:sldMk cId="3972498144" sldId="257"/>
            <ac:spMk id="7" creationId="{660943C6-9B40-42F6-853A-6525CBE12C3F}"/>
          </ac:spMkLst>
        </pc:spChg>
        <pc:spChg chg="add del">
          <ac:chgData name="sebangelo@wanadoo.fr" userId="39041c2de1b8d893" providerId="LiveId" clId="{C0D99BFE-ACD5-4A06-B9CD-A56CB543621B}" dt="2020-05-18T17:17:48.053" v="5" actId="26606"/>
          <ac:spMkLst>
            <pc:docMk/>
            <pc:sldMk cId="3972498144" sldId="257"/>
            <ac:spMk id="8" creationId="{3B854194-185D-494D-905C-7C7CB2E30F6E}"/>
          </ac:spMkLst>
        </pc:spChg>
        <pc:spChg chg="add del mod">
          <ac:chgData name="sebangelo@wanadoo.fr" userId="39041c2de1b8d893" providerId="LiveId" clId="{C0D99BFE-ACD5-4A06-B9CD-A56CB543621B}" dt="2020-05-18T17:19:25.375" v="15"/>
          <ac:spMkLst>
            <pc:docMk/>
            <pc:sldMk cId="3972498144" sldId="257"/>
            <ac:spMk id="9" creationId="{03A403BD-7175-4348-8ED3-E27996A21888}"/>
          </ac:spMkLst>
        </pc:spChg>
        <pc:spChg chg="add del">
          <ac:chgData name="sebangelo@wanadoo.fr" userId="39041c2de1b8d893" providerId="LiveId" clId="{C0D99BFE-ACD5-4A06-B9CD-A56CB543621B}" dt="2020-05-18T17:17:48.053" v="5" actId="26606"/>
          <ac:spMkLst>
            <pc:docMk/>
            <pc:sldMk cId="3972498144" sldId="257"/>
            <ac:spMk id="10" creationId="{B4F5FA0D-0104-4987-8241-EFF7C85B88DE}"/>
          </ac:spMkLst>
        </pc:spChg>
        <pc:spChg chg="add del mod">
          <ac:chgData name="sebangelo@wanadoo.fr" userId="39041c2de1b8d893" providerId="LiveId" clId="{C0D99BFE-ACD5-4A06-B9CD-A56CB543621B}" dt="2020-05-18T17:19:25.375" v="15"/>
          <ac:spMkLst>
            <pc:docMk/>
            <pc:sldMk cId="3972498144" sldId="257"/>
            <ac:spMk id="13" creationId="{A354FEDF-E051-4D8E-9975-88E3EC3B8781}"/>
          </ac:spMkLst>
        </pc:spChg>
        <pc:spChg chg="add del">
          <ac:chgData name="sebangelo@wanadoo.fr" userId="39041c2de1b8d893" providerId="LiveId" clId="{C0D99BFE-ACD5-4A06-B9CD-A56CB543621B}" dt="2020-05-18T17:17:49.501" v="7" actId="26606"/>
          <ac:spMkLst>
            <pc:docMk/>
            <pc:sldMk cId="3972498144" sldId="257"/>
            <ac:spMk id="14" creationId="{4351DFE5-F63D-4BE0-BDA9-E3EB88F01AA5}"/>
          </ac:spMkLst>
        </pc:spChg>
        <pc:spChg chg="add del mod">
          <ac:chgData name="sebangelo@wanadoo.fr" userId="39041c2de1b8d893" providerId="LiveId" clId="{C0D99BFE-ACD5-4A06-B9CD-A56CB543621B}" dt="2020-05-18T18:04:37.522" v="483" actId="1076"/>
          <ac:spMkLst>
            <pc:docMk/>
            <pc:sldMk cId="3972498144" sldId="257"/>
            <ac:spMk id="16" creationId="{7D33BFBB-FAC6-487B-A6E0-EEB1C0ABCF08}"/>
          </ac:spMkLst>
        </pc:spChg>
        <pc:spChg chg="add del">
          <ac:chgData name="sebangelo@wanadoo.fr" userId="39041c2de1b8d893" providerId="LiveId" clId="{C0D99BFE-ACD5-4A06-B9CD-A56CB543621B}" dt="2020-05-18T17:18:14.982" v="9" actId="26606"/>
          <ac:spMkLst>
            <pc:docMk/>
            <pc:sldMk cId="3972498144" sldId="257"/>
            <ac:spMk id="17" creationId="{D3FFFA32-D9F4-4AF9-A025-CD128AC85E32}"/>
          </ac:spMkLst>
        </pc:spChg>
        <pc:spChg chg="add del mod">
          <ac:chgData name="sebangelo@wanadoo.fr" userId="39041c2de1b8d893" providerId="LiveId" clId="{C0D99BFE-ACD5-4A06-B9CD-A56CB543621B}" dt="2020-05-18T17:21:15.591" v="24"/>
          <ac:spMkLst>
            <pc:docMk/>
            <pc:sldMk cId="3972498144" sldId="257"/>
            <ac:spMk id="20" creationId="{D4547B9D-E23E-4900-8FFA-E1DAB7A201E4}"/>
          </ac:spMkLst>
        </pc:spChg>
        <pc:spChg chg="add del">
          <ac:chgData name="sebangelo@wanadoo.fr" userId="39041c2de1b8d893" providerId="LiveId" clId="{C0D99BFE-ACD5-4A06-B9CD-A56CB543621B}" dt="2020-05-18T17:19:09.929" v="13"/>
          <ac:spMkLst>
            <pc:docMk/>
            <pc:sldMk cId="3972498144" sldId="257"/>
            <ac:spMk id="21" creationId="{3B854194-185D-494D-905C-7C7CB2E30F6E}"/>
          </ac:spMkLst>
        </pc:spChg>
        <pc:spChg chg="add del">
          <ac:chgData name="sebangelo@wanadoo.fr" userId="39041c2de1b8d893" providerId="LiveId" clId="{C0D99BFE-ACD5-4A06-B9CD-A56CB543621B}" dt="2020-05-18T17:19:09.929" v="13"/>
          <ac:spMkLst>
            <pc:docMk/>
            <pc:sldMk cId="3972498144" sldId="257"/>
            <ac:spMk id="22" creationId="{B4F5FA0D-0104-4987-8241-EFF7C85B88DE}"/>
          </ac:spMkLst>
        </pc:spChg>
        <pc:spChg chg="add del mod">
          <ac:chgData name="sebangelo@wanadoo.fr" userId="39041c2de1b8d893" providerId="LiveId" clId="{C0D99BFE-ACD5-4A06-B9CD-A56CB543621B}" dt="2020-05-18T17:21:15.591" v="24"/>
          <ac:spMkLst>
            <pc:docMk/>
            <pc:sldMk cId="3972498144" sldId="257"/>
            <ac:spMk id="24" creationId="{B391CCC9-96BE-4873-9CDB-44B63FBFDEAD}"/>
          </ac:spMkLst>
        </pc:spChg>
        <pc:spChg chg="add del mod">
          <ac:chgData name="sebangelo@wanadoo.fr" userId="39041c2de1b8d893" providerId="LiveId" clId="{C0D99BFE-ACD5-4A06-B9CD-A56CB543621B}" dt="2020-05-18T17:21:15.591" v="24"/>
          <ac:spMkLst>
            <pc:docMk/>
            <pc:sldMk cId="3972498144" sldId="257"/>
            <ac:spMk id="25" creationId="{9D23D91F-D356-4FAD-9308-D9143D5D7DB9}"/>
          </ac:spMkLst>
        </pc:spChg>
        <pc:spChg chg="add mod">
          <ac:chgData name="sebangelo@wanadoo.fr" userId="39041c2de1b8d893" providerId="LiveId" clId="{C0D99BFE-ACD5-4A06-B9CD-A56CB543621B}" dt="2020-05-18T17:37:37.968" v="118" actId="688"/>
          <ac:spMkLst>
            <pc:docMk/>
            <pc:sldMk cId="3972498144" sldId="257"/>
            <ac:spMk id="26" creationId="{90A38313-20BE-4E86-A27D-E896B7000868}"/>
          </ac:spMkLst>
        </pc:spChg>
        <pc:spChg chg="add mod ord">
          <ac:chgData name="sebangelo@wanadoo.fr" userId="39041c2de1b8d893" providerId="LiveId" clId="{C0D99BFE-ACD5-4A06-B9CD-A56CB543621B}" dt="2020-05-18T17:37:44.467" v="119" actId="688"/>
          <ac:spMkLst>
            <pc:docMk/>
            <pc:sldMk cId="3972498144" sldId="257"/>
            <ac:spMk id="27" creationId="{AA1897B2-D39F-4B0D-AEC5-8A2B7480810D}"/>
          </ac:spMkLst>
        </pc:spChg>
        <pc:grpChg chg="add del">
          <ac:chgData name="sebangelo@wanadoo.fr" userId="39041c2de1b8d893" providerId="LiveId" clId="{C0D99BFE-ACD5-4A06-B9CD-A56CB543621B}" dt="2020-05-18T17:18:14.982" v="9" actId="26606"/>
          <ac:grpSpMkLst>
            <pc:docMk/>
            <pc:sldMk cId="3972498144" sldId="257"/>
            <ac:grpSpMk id="18" creationId="{2823A416-999C-4FA3-A853-0AE48404B5D7}"/>
          </ac:grpSpMkLst>
        </pc:grpChg>
        <pc:graphicFrameChg chg="add mod modGraphic">
          <ac:chgData name="sebangelo@wanadoo.fr" userId="39041c2de1b8d893" providerId="LiveId" clId="{C0D99BFE-ACD5-4A06-B9CD-A56CB543621B}" dt="2020-05-18T18:07:44.354" v="509" actId="20577"/>
          <ac:graphicFrameMkLst>
            <pc:docMk/>
            <pc:sldMk cId="3972498144" sldId="257"/>
            <ac:graphicFrameMk id="4" creationId="{7B295515-46ED-4303-9B34-DA559785E861}"/>
          </ac:graphicFrameMkLst>
        </pc:graphicFrameChg>
        <pc:graphicFrameChg chg="add mod modGraphic">
          <ac:chgData name="sebangelo@wanadoo.fr" userId="39041c2de1b8d893" providerId="LiveId" clId="{C0D99BFE-ACD5-4A06-B9CD-A56CB543621B}" dt="2020-05-18T17:26:35.836" v="82" actId="14100"/>
          <ac:graphicFrameMkLst>
            <pc:docMk/>
            <pc:sldMk cId="3972498144" sldId="257"/>
            <ac:graphicFrameMk id="5" creationId="{C77A8705-CC58-40E7-A98B-57C102D08BBD}"/>
          </ac:graphicFrameMkLst>
        </pc:graphicFrameChg>
        <pc:picChg chg="add del">
          <ac:chgData name="sebangelo@wanadoo.fr" userId="39041c2de1b8d893" providerId="LiveId" clId="{C0D99BFE-ACD5-4A06-B9CD-A56CB543621B}" dt="2020-05-18T17:17:48.053" v="5" actId="26606"/>
          <ac:picMkLst>
            <pc:docMk/>
            <pc:sldMk cId="3972498144" sldId="257"/>
            <ac:picMk id="12" creationId="{2897127E-6CEF-446C-BE87-93B7C46E49D1}"/>
          </ac:picMkLst>
        </pc:picChg>
        <pc:picChg chg="add del">
          <ac:chgData name="sebangelo@wanadoo.fr" userId="39041c2de1b8d893" providerId="LiveId" clId="{C0D99BFE-ACD5-4A06-B9CD-A56CB543621B}" dt="2020-05-18T17:17:49.501" v="7" actId="26606"/>
          <ac:picMkLst>
            <pc:docMk/>
            <pc:sldMk cId="3972498144" sldId="257"/>
            <ac:picMk id="15" creationId="{3AA16612-ACD2-4A16-8F2B-4514FD6BF28F}"/>
          </ac:picMkLst>
        </pc:picChg>
        <pc:picChg chg="add del">
          <ac:chgData name="sebangelo@wanadoo.fr" userId="39041c2de1b8d893" providerId="LiveId" clId="{C0D99BFE-ACD5-4A06-B9CD-A56CB543621B}" dt="2020-05-18T17:19:09.929" v="13"/>
          <ac:picMkLst>
            <pc:docMk/>
            <pc:sldMk cId="3972498144" sldId="257"/>
            <ac:picMk id="23" creationId="{2897127E-6CEF-446C-BE87-93B7C46E49D1}"/>
          </ac:picMkLst>
        </pc:picChg>
        <pc:picChg chg="add mod">
          <ac:chgData name="sebangelo@wanadoo.fr" userId="39041c2de1b8d893" providerId="LiveId" clId="{C0D99BFE-ACD5-4A06-B9CD-A56CB543621B}" dt="2020-05-18T17:23:27.025" v="36" actId="1076"/>
          <ac:picMkLst>
            <pc:docMk/>
            <pc:sldMk cId="3972498144" sldId="257"/>
            <ac:picMk id="2050" creationId="{57ADBECF-0E81-4572-B0A3-0A9677CA877A}"/>
          </ac:picMkLst>
        </pc:picChg>
        <pc:picChg chg="add mod">
          <ac:chgData name="sebangelo@wanadoo.fr" userId="39041c2de1b8d893" providerId="LiveId" clId="{C0D99BFE-ACD5-4A06-B9CD-A56CB543621B}" dt="2020-05-18T17:23:47.781" v="38" actId="1076"/>
          <ac:picMkLst>
            <pc:docMk/>
            <pc:sldMk cId="3972498144" sldId="257"/>
            <ac:picMk id="2051" creationId="{C9569EB2-2027-425A-A23D-C86C375C35D8}"/>
          </ac:picMkLst>
        </pc:picChg>
        <pc:picChg chg="add mod">
          <ac:chgData name="sebangelo@wanadoo.fr" userId="39041c2de1b8d893" providerId="LiveId" clId="{C0D99BFE-ACD5-4A06-B9CD-A56CB543621B}" dt="2020-05-18T17:23:54.636" v="39" actId="1076"/>
          <ac:picMkLst>
            <pc:docMk/>
            <pc:sldMk cId="3972498144" sldId="257"/>
            <ac:picMk id="2052" creationId="{A8218D61-365B-43CC-AACA-1547AB115704}"/>
          </ac:picMkLst>
        </pc:picChg>
        <pc:picChg chg="add mod">
          <ac:chgData name="sebangelo@wanadoo.fr" userId="39041c2de1b8d893" providerId="LiveId" clId="{C0D99BFE-ACD5-4A06-B9CD-A56CB543621B}" dt="2020-05-18T17:23:41.274" v="37" actId="1076"/>
          <ac:picMkLst>
            <pc:docMk/>
            <pc:sldMk cId="3972498144" sldId="257"/>
            <ac:picMk id="2053" creationId="{31095C22-1FFE-4A95-BC5F-7F3F20647BA6}"/>
          </ac:picMkLst>
        </pc:picChg>
      </pc:sldChg>
      <pc:sldChg chg="addSp delSp modSp new mod modTransition setBg">
        <pc:chgData name="sebangelo@wanadoo.fr" userId="39041c2de1b8d893" providerId="LiveId" clId="{C0D99BFE-ACD5-4A06-B9CD-A56CB543621B}" dt="2020-05-18T18:07:12.766" v="508"/>
        <pc:sldMkLst>
          <pc:docMk/>
          <pc:sldMk cId="3342108919" sldId="258"/>
        </pc:sldMkLst>
        <pc:spChg chg="del">
          <ac:chgData name="sebangelo@wanadoo.fr" userId="39041c2de1b8d893" providerId="LiveId" clId="{C0D99BFE-ACD5-4A06-B9CD-A56CB543621B}" dt="2020-05-18T17:28:42.976" v="84"/>
          <ac:spMkLst>
            <pc:docMk/>
            <pc:sldMk cId="3342108919" sldId="258"/>
            <ac:spMk id="2" creationId="{D6483EBE-73DC-4ED5-A575-BFD4842E4109}"/>
          </ac:spMkLst>
        </pc:spChg>
        <pc:spChg chg="del">
          <ac:chgData name="sebangelo@wanadoo.fr" userId="39041c2de1b8d893" providerId="LiveId" clId="{C0D99BFE-ACD5-4A06-B9CD-A56CB543621B}" dt="2020-05-18T17:28:42.976" v="84"/>
          <ac:spMkLst>
            <pc:docMk/>
            <pc:sldMk cId="3342108919" sldId="258"/>
            <ac:spMk id="3" creationId="{D22E595F-5771-49D7-97AA-61F6E47BCC50}"/>
          </ac:spMkLst>
        </pc:spChg>
        <pc:spChg chg="del">
          <ac:chgData name="sebangelo@wanadoo.fr" userId="39041c2de1b8d893" providerId="LiveId" clId="{C0D99BFE-ACD5-4A06-B9CD-A56CB543621B}" dt="2020-05-18T17:28:42.976" v="84"/>
          <ac:spMkLst>
            <pc:docMk/>
            <pc:sldMk cId="3342108919" sldId="258"/>
            <ac:spMk id="4" creationId="{62778A4C-0087-494B-85F7-D6B4E12AC802}"/>
          </ac:spMkLst>
        </pc:spChg>
        <pc:spChg chg="add del mod">
          <ac:chgData name="sebangelo@wanadoo.fr" userId="39041c2de1b8d893" providerId="LiveId" clId="{C0D99BFE-ACD5-4A06-B9CD-A56CB543621B}" dt="2020-05-18T17:33:03.279" v="90"/>
          <ac:spMkLst>
            <pc:docMk/>
            <pc:sldMk cId="3342108919" sldId="258"/>
            <ac:spMk id="5" creationId="{BBA7E1FF-6BD9-43E2-841A-0968F3998A5E}"/>
          </ac:spMkLst>
        </pc:spChg>
        <pc:spChg chg="add mod">
          <ac:chgData name="sebangelo@wanadoo.fr" userId="39041c2de1b8d893" providerId="LiveId" clId="{C0D99BFE-ACD5-4A06-B9CD-A56CB543621B}" dt="2020-05-18T17:50:42.959" v="394" actId="1076"/>
          <ac:spMkLst>
            <pc:docMk/>
            <pc:sldMk cId="3342108919" sldId="258"/>
            <ac:spMk id="6" creationId="{D8C1070D-B714-4217-917D-ABA96D8AABA0}"/>
          </ac:spMkLst>
        </pc:spChg>
        <pc:spChg chg="add mod">
          <ac:chgData name="sebangelo@wanadoo.fr" userId="39041c2de1b8d893" providerId="LiveId" clId="{C0D99BFE-ACD5-4A06-B9CD-A56CB543621B}" dt="2020-05-18T17:54:12.557" v="427" actId="688"/>
          <ac:spMkLst>
            <pc:docMk/>
            <pc:sldMk cId="3342108919" sldId="258"/>
            <ac:spMk id="7" creationId="{6945BC90-145D-4C1B-BE26-FA7BD18BB636}"/>
          </ac:spMkLst>
        </pc:spChg>
        <pc:spChg chg="add mod">
          <ac:chgData name="sebangelo@wanadoo.fr" userId="39041c2de1b8d893" providerId="LiveId" clId="{C0D99BFE-ACD5-4A06-B9CD-A56CB543621B}" dt="2020-05-18T17:54:26.910" v="429" actId="1076"/>
          <ac:spMkLst>
            <pc:docMk/>
            <pc:sldMk cId="3342108919" sldId="258"/>
            <ac:spMk id="9" creationId="{4503FF10-886C-49CC-BA9A-83BFCBD0EA93}"/>
          </ac:spMkLst>
        </pc:spChg>
        <pc:graphicFrameChg chg="add mod modGraphic">
          <ac:chgData name="sebangelo@wanadoo.fr" userId="39041c2de1b8d893" providerId="LiveId" clId="{C0D99BFE-ACD5-4A06-B9CD-A56CB543621B}" dt="2020-05-18T17:54:20.183" v="428" actId="1076"/>
          <ac:graphicFrameMkLst>
            <pc:docMk/>
            <pc:sldMk cId="3342108919" sldId="258"/>
            <ac:graphicFrameMk id="8" creationId="{C43888EC-F9D1-457E-82C3-D7CA944BBD14}"/>
          </ac:graphicFrameMkLst>
        </pc:graphicFrameChg>
        <pc:picChg chg="add mod">
          <ac:chgData name="sebangelo@wanadoo.fr" userId="39041c2de1b8d893" providerId="LiveId" clId="{C0D99BFE-ACD5-4A06-B9CD-A56CB543621B}" dt="2020-05-18T17:54:45.563" v="433" actId="688"/>
          <ac:picMkLst>
            <pc:docMk/>
            <pc:sldMk cId="3342108919" sldId="258"/>
            <ac:picMk id="3075" creationId="{6D2DBA93-31DD-4E37-8528-B443BECFAAB1}"/>
          </ac:picMkLst>
        </pc:picChg>
      </pc:sldChg>
    </pc:docChg>
  </pc:docChgLst>
  <pc:docChgLst>
    <pc:chgData name="sebangelo@wanadoo.fr" userId="39041c2de1b8d893" providerId="LiveId" clId="{2BDAA8CA-547E-4E5F-9342-BFA2917592F3}"/>
    <pc:docChg chg="undo custSel mod addSld modSld">
      <pc:chgData name="sebangelo@wanadoo.fr" userId="39041c2de1b8d893" providerId="LiveId" clId="{2BDAA8CA-547E-4E5F-9342-BFA2917592F3}" dt="2020-05-19T13:54:47.879" v="1019"/>
      <pc:docMkLst>
        <pc:docMk/>
      </pc:docMkLst>
      <pc:sldChg chg="addSp delSp modSp new mod modTransition setBg">
        <pc:chgData name="sebangelo@wanadoo.fr" userId="39041c2de1b8d893" providerId="LiveId" clId="{2BDAA8CA-547E-4E5F-9342-BFA2917592F3}" dt="2020-05-19T13:06:43.588" v="362" actId="688"/>
        <pc:sldMkLst>
          <pc:docMk/>
          <pc:sldMk cId="3957478692" sldId="259"/>
        </pc:sldMkLst>
        <pc:spChg chg="add del mod">
          <ac:chgData name="sebangelo@wanadoo.fr" userId="39041c2de1b8d893" providerId="LiveId" clId="{2BDAA8CA-547E-4E5F-9342-BFA2917592F3}" dt="2020-05-19T12:48:16.769" v="179" actId="478"/>
          <ac:spMkLst>
            <pc:docMk/>
            <pc:sldMk cId="3957478692" sldId="259"/>
            <ac:spMk id="5" creationId="{1F565305-B742-4AFC-B4BC-C50CD4394F02}"/>
          </ac:spMkLst>
        </pc:spChg>
        <pc:spChg chg="add mod">
          <ac:chgData name="sebangelo@wanadoo.fr" userId="39041c2de1b8d893" providerId="LiveId" clId="{2BDAA8CA-547E-4E5F-9342-BFA2917592F3}" dt="2020-05-19T13:05:20.692" v="329" actId="1076"/>
          <ac:spMkLst>
            <pc:docMk/>
            <pc:sldMk cId="3957478692" sldId="259"/>
            <ac:spMk id="6" creationId="{6794C7A4-4825-4080-802B-FE2B02C65F0F}"/>
          </ac:spMkLst>
        </pc:spChg>
        <pc:spChg chg="add mod">
          <ac:chgData name="sebangelo@wanadoo.fr" userId="39041c2de1b8d893" providerId="LiveId" clId="{2BDAA8CA-547E-4E5F-9342-BFA2917592F3}" dt="2020-05-19T13:06:43.588" v="362" actId="688"/>
          <ac:spMkLst>
            <pc:docMk/>
            <pc:sldMk cId="3957478692" sldId="259"/>
            <ac:spMk id="7" creationId="{F068F43B-5C0A-4BE9-AAD9-7C25743A87E3}"/>
          </ac:spMkLst>
        </pc:spChg>
        <pc:graphicFrameChg chg="add del mod modGraphic">
          <ac:chgData name="sebangelo@wanadoo.fr" userId="39041c2de1b8d893" providerId="LiveId" clId="{2BDAA8CA-547E-4E5F-9342-BFA2917592F3}" dt="2020-05-19T12:13:45.101" v="24" actId="478"/>
          <ac:graphicFrameMkLst>
            <pc:docMk/>
            <pc:sldMk cId="3957478692" sldId="259"/>
            <ac:graphicFrameMk id="2" creationId="{BA55DB9F-C35C-4DB0-A646-465EDBC3F250}"/>
          </ac:graphicFrameMkLst>
        </pc:graphicFrameChg>
        <pc:graphicFrameChg chg="add mod modGraphic">
          <ac:chgData name="sebangelo@wanadoo.fr" userId="39041c2de1b8d893" providerId="LiveId" clId="{2BDAA8CA-547E-4E5F-9342-BFA2917592F3}" dt="2020-05-19T13:05:24.467" v="330" actId="1076"/>
          <ac:graphicFrameMkLst>
            <pc:docMk/>
            <pc:sldMk cId="3957478692" sldId="259"/>
            <ac:graphicFrameMk id="3" creationId="{259D18A6-2021-482E-8D8C-4642634EAEE6}"/>
          </ac:graphicFrameMkLst>
        </pc:graphicFrameChg>
        <pc:graphicFrameChg chg="add mod modGraphic">
          <ac:chgData name="sebangelo@wanadoo.fr" userId="39041c2de1b8d893" providerId="LiveId" clId="{2BDAA8CA-547E-4E5F-9342-BFA2917592F3}" dt="2020-05-19T12:48:36.268" v="182" actId="14100"/>
          <ac:graphicFrameMkLst>
            <pc:docMk/>
            <pc:sldMk cId="3957478692" sldId="259"/>
            <ac:graphicFrameMk id="4" creationId="{DC46AD1B-6EF0-4C39-89AF-6742B269490B}"/>
          </ac:graphicFrameMkLst>
        </pc:graphicFrame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26" creationId="{50C01B8E-513D-4654-AFEF-4C729E989A72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27" creationId="{0DD93DAB-A0D9-422F-ABE5-E43EE3CD2D48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28" creationId="{D6290358-9F06-4E3D-B7AC-425A34F0966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29" creationId="{84FDA4FC-604D-4BDD-B3D8-48C4A36DE97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0" creationId="{82F887F0-C587-4326-8575-3D01DF55A462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1" creationId="{BC629619-7633-4D98-B2D8-5A8BC8D13804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2" creationId="{0691F903-D4C6-4F69-9D66-A9177FBD9F28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3" creationId="{A596C34D-58B0-49F9-9135-FF34F87FB850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4" creationId="{403B4E50-17C0-475C-9A6F-5A85BA7B66B5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5" creationId="{2A944507-CB2E-4A0C-AFE7-024787612FDD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6" creationId="{0E0FDD3E-58E7-4E68-A730-8C534E6C68F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7" creationId="{2078581F-03FC-4AD4-BA0A-8C762B22D008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8" creationId="{75BCE350-DB49-41DD-95C3-D83A162D781C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39" creationId="{D1D62571-175E-4781-805C-11E8FD6A4E3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0" creationId="{7512C9AD-1906-469F-9D83-10522C3E0D68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1" creationId="{7FC5B9EB-DC87-4649-BBE2-FEC94FAF55D2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2" creationId="{B652432E-0C26-4CF8-B890-CDB7DB8B626D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3" creationId="{CACEF464-DEC2-46C9-8444-F45244C5E744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4" creationId="{032A41D3-0D06-453A-BA5B-3136AA61EBBF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5" creationId="{0AE8A4EB-FBE7-4985-B8AC-6ACDFB8F4FC6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6" creationId="{033A6937-1279-4CDD-BAD2-9C3528B9CC5C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7" creationId="{218E12C7-9DCF-41C4-976A-123746B06AD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8" creationId="{1CDF3765-B9E1-4E57-B55D-AC50B275B8CF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49" creationId="{C61CB31A-FE20-48F6-8806-3AE1CDB4AC21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0" creationId="{FA28DF7D-60EB-4534-A58F-B65EA3324FA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1" creationId="{47F703E9-BF6A-464A-8EA4-7C13795DEAE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2" creationId="{8635614D-F37D-4432-A07F-81BDE5055453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3" creationId="{355BB267-B6E6-4284-9169-2BC1A78A8293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4" creationId="{AABD4A44-98F4-4AA1-B10A-B8D0437134C9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5" creationId="{7E9D05D0-B6E1-4D18-8F89-372AD09A8DD5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6" creationId="{58F3B2F6-1FDC-4965-B2C6-B7491B4A33D8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7" creationId="{3C0D8D98-F5D3-4DC1-A450-43E7963190D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8" creationId="{48533507-7953-4E03-8B85-7BDD088E06B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59" creationId="{54A4FF13-CD62-46DF-A307-E95AA5ABDBA3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0" creationId="{41B931C7-F8C5-4D32-B615-797EBCEA52B3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1" creationId="{EF4D4EF5-195E-4E88-978B-AF6D4DE5BD5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2" creationId="{5859E9D8-5B33-42F0-B552-19A750F16B72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3" creationId="{432844FB-E03A-4C8E-BC3E-71176F3027C8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4" creationId="{B4CC980D-23A3-42B3-838F-57E683A4979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5" creationId="{E046C1AA-73C1-436B-920D-70CA9CCCD661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6" creationId="{2C0ABAA0-DDA1-42C5-A461-CF505FF12B7D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7" creationId="{AA933784-D987-4D3E-BDC3-123CE808B6B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8" creationId="{66D15A0F-659B-4131-8014-C002AD8A53D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69" creationId="{9F3F9C5B-C581-4869-A2A9-770D81E023B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0" creationId="{3514260D-DBA5-4B4D-87EC-55D8969807BF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1" creationId="{EC3649E6-BC79-441B-AC01-488039965C60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2" creationId="{57C88E7C-8761-4C7E-B6FA-99FC4DAB944F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3" creationId="{5ABEB390-1C4D-43BE-8EB3-E293D562BA0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4" creationId="{FE7BBDB6-1618-42C6-A8A3-7FEA32C542D6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5" creationId="{9D0FF88C-8FB6-487F-BF3B-840C5BB0580F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6" creationId="{BC016900-D424-410D-B5AB-42392226CE6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7" creationId="{55807C10-DE41-4242-92B9-3F003FE7F21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8" creationId="{4C5BD234-F4A1-48D1-AA9C-03AE4E3C07D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79" creationId="{65C90190-560B-4335-A9CE-FBFCA0BA0C00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80" creationId="{618A33DD-2BBB-46BE-86FD-0A70D7AEE64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81" creationId="{77571669-F55C-4D88-8D12-3F1531309469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82" creationId="{4380132C-9F41-4534-8B6B-71B61553F14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83" creationId="{F2C2E2AC-6193-44AF-835C-E8FDCF6DBEDF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84" creationId="{29434C35-B1FC-48F3-BD2D-2E76AFCD0DA8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85" creationId="{82077B9F-7F32-4F73-8BB1-CB0D9B15419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86" creationId="{E51A9659-A786-4978-A60B-58CC3C2D7364}"/>
          </ac:picMkLst>
        </pc:picChg>
        <pc:picChg chg="add del mod">
          <ac:chgData name="sebangelo@wanadoo.fr" userId="39041c2de1b8d893" providerId="LiveId" clId="{2BDAA8CA-547E-4E5F-9342-BFA2917592F3}" dt="2020-05-19T12:16:37.698" v="147" actId="478"/>
          <ac:picMkLst>
            <pc:docMk/>
            <pc:sldMk cId="3957478692" sldId="259"/>
            <ac:picMk id="1087" creationId="{ECCBA884-8B99-4965-8E53-4C8D9850F3E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88" creationId="{0F92333C-2187-483E-8C94-BCE2359CC3CC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89" creationId="{7F65F08D-A04A-4616-97EA-957BF1A18FF6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90" creationId="{B7A91687-7018-4FDC-9D89-A75B568B2EE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91" creationId="{6DE5C3D3-E5EC-422E-A1BB-B25680696E2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92" creationId="{20B46C79-51D2-4C9B-AE5A-B59392E34FF0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93" creationId="{39536B9C-15A1-4201-9290-7A47B351C1B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94" creationId="{011529A0-FF0D-4E02-B2B8-A0313B0B763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95" creationId="{500B6F82-6936-41C3-B668-6A51A65E8144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96" creationId="{F2FF6BD2-98B1-42FC-B0DD-D55AA7C51F90}"/>
          </ac:picMkLst>
        </pc:picChg>
        <pc:picChg chg="add del mod">
          <ac:chgData name="sebangelo@wanadoo.fr" userId="39041c2de1b8d893" providerId="LiveId" clId="{2BDAA8CA-547E-4E5F-9342-BFA2917592F3}" dt="2020-05-19T12:16:17.857" v="140" actId="478"/>
          <ac:picMkLst>
            <pc:docMk/>
            <pc:sldMk cId="3957478692" sldId="259"/>
            <ac:picMk id="1097" creationId="{EF3F8365-F1FF-4911-B3AD-02A69FDE1523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98" creationId="{2944320E-7086-4EFD-A4EA-C303FE451672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099" creationId="{0EBE9530-9AF9-41A9-A62E-92E436A20A22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0" creationId="{B4C17140-54A7-494F-B6C9-AEAD6B3E265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1" creationId="{BD3BD5A2-42E2-49C6-BAF6-47A2AAA9E35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2" creationId="{6FFC7653-401F-49A7-9426-5929BE6B5FE0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3" creationId="{6FF6EF96-B9E9-418D-974D-EE1761697064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4" creationId="{4181C8BE-BDA8-4EE9-8247-00388567A393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5" creationId="{1281A749-CE89-4AFB-968A-1FCD08CB8570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6" creationId="{461759C7-2534-4D7A-86D2-CA9026CC416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7" creationId="{C3A35A10-7777-495E-BC08-253C5A9C8D48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8" creationId="{28891954-7A3D-46D1-8F3F-A997908E730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09" creationId="{15762589-E3F0-4859-B1F4-FF8E93DA2373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0" creationId="{E8E450BC-24B2-472C-A04A-6A2C6DC00A50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1" creationId="{0D5FCBB8-4DB0-4ADD-B918-D435D716AAE9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2" creationId="{6F936914-1C1E-4BCE-845D-C555A04E70DC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3" creationId="{BC3DC1BC-FD7A-451D-9D17-25E7A26C56EC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4" creationId="{C97A9D83-8893-458C-BCFD-2B7B12DCF92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5" creationId="{4B1EBE6C-14B3-44F7-98C1-306AF50D173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6" creationId="{4933E1AD-B157-46E5-BE99-FC3010A8BE7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7" creationId="{D7FE676D-D031-49ED-8E51-4CB56114DE9D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8" creationId="{CFFB28BB-5489-4D60-B2E9-CF2F406DAC51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19" creationId="{D44FC613-BCE4-4BE4-B882-071E7FCDC415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20" creationId="{19EA5C07-9812-40FD-85A3-754280599C62}"/>
          </ac:picMkLst>
        </pc:picChg>
        <pc:picChg chg="add del mod">
          <ac:chgData name="sebangelo@wanadoo.fr" userId="39041c2de1b8d893" providerId="LiveId" clId="{2BDAA8CA-547E-4E5F-9342-BFA2917592F3}" dt="2020-05-19T12:15:41.060" v="121" actId="478"/>
          <ac:picMkLst>
            <pc:docMk/>
            <pc:sldMk cId="3957478692" sldId="259"/>
            <ac:picMk id="1121" creationId="{DF0DD9E7-F610-4C15-BAD6-DB84B3DC142E}"/>
          </ac:picMkLst>
        </pc:picChg>
        <pc:picChg chg="add del mod">
          <ac:chgData name="sebangelo@wanadoo.fr" userId="39041c2de1b8d893" providerId="LiveId" clId="{2BDAA8CA-547E-4E5F-9342-BFA2917592F3}" dt="2020-05-19T12:15:32.002" v="116" actId="478"/>
          <ac:picMkLst>
            <pc:docMk/>
            <pc:sldMk cId="3957478692" sldId="259"/>
            <ac:picMk id="1122" creationId="{4F6A5B91-71FE-46BF-B877-00FDDA7007B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23" creationId="{46BDD48B-4A06-447A-BA7F-39C96EBA1C6D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24" creationId="{2EABE3E3-0491-4CDA-BBF4-B3F49C93B022}"/>
          </ac:picMkLst>
        </pc:picChg>
        <pc:picChg chg="add del mod">
          <ac:chgData name="sebangelo@wanadoo.fr" userId="39041c2de1b8d893" providerId="LiveId" clId="{2BDAA8CA-547E-4E5F-9342-BFA2917592F3}" dt="2020-05-19T12:15:28.501" v="114" actId="478"/>
          <ac:picMkLst>
            <pc:docMk/>
            <pc:sldMk cId="3957478692" sldId="259"/>
            <ac:picMk id="1125" creationId="{9EE13401-808B-480C-8BAD-3AF9A1CA9AA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26" creationId="{B534B720-DF3C-46E4-8613-761B25994B4B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27" creationId="{0C0FD1D0-B46F-4874-8F30-DC8AC74182EF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28" creationId="{463103E3-FF3F-438F-9189-C3559D636CDA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29" creationId="{677B97AB-1D5B-47FD-A567-FC9ACF46B5C2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30" creationId="{C9F5AF26-9726-4AC1-8717-DD4446CDA3A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31" creationId="{800DD308-F6B1-429D-8E5F-410CCAAA5E62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32" creationId="{0C48F860-7F63-47D9-B59B-E8F5E81E8E75}"/>
          </ac:picMkLst>
        </pc:picChg>
        <pc:picChg chg="add del mod">
          <ac:chgData name="sebangelo@wanadoo.fr" userId="39041c2de1b8d893" providerId="LiveId" clId="{2BDAA8CA-547E-4E5F-9342-BFA2917592F3}" dt="2020-05-19T12:15:27.554" v="113" actId="478"/>
          <ac:picMkLst>
            <pc:docMk/>
            <pc:sldMk cId="3957478692" sldId="259"/>
            <ac:picMk id="1133" creationId="{238406C5-F173-4198-B916-E20218063D10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34" creationId="{70533D7A-5B47-461E-8C71-590F1B85186C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35" creationId="{3394AF3A-CBDF-4634-B600-DF808A4569AC}"/>
          </ac:picMkLst>
        </pc:picChg>
        <pc:picChg chg="add del mod">
          <ac:chgData name="sebangelo@wanadoo.fr" userId="39041c2de1b8d893" providerId="LiveId" clId="{2BDAA8CA-547E-4E5F-9342-BFA2917592F3}" dt="2020-05-19T12:15:26.749" v="112" actId="478"/>
          <ac:picMkLst>
            <pc:docMk/>
            <pc:sldMk cId="3957478692" sldId="259"/>
            <ac:picMk id="1136" creationId="{9A5780F8-8750-4E6C-823E-0D8AF24802F7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37" creationId="{29EF8DC8-67BA-4383-AD5A-51884EDB9555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38" creationId="{33433A0F-FB41-4A43-A0C4-BB6E967F730D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39" creationId="{7F1F3486-4CEA-4A7A-92B8-F9A1F99D7733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40" creationId="{F3FE43E4-8D79-4D42-8165-083F85B3978E}"/>
          </ac:picMkLst>
        </pc:picChg>
        <pc:picChg chg="add del mod">
          <ac:chgData name="sebangelo@wanadoo.fr" userId="39041c2de1b8d893" providerId="LiveId" clId="{2BDAA8CA-547E-4E5F-9342-BFA2917592F3}" dt="2020-05-19T12:16:33.211" v="146" actId="478"/>
          <ac:picMkLst>
            <pc:docMk/>
            <pc:sldMk cId="3957478692" sldId="259"/>
            <ac:picMk id="1141" creationId="{DA5AEB9B-51B6-435B-B648-97643E371704}"/>
          </ac:picMkLst>
        </pc:picChg>
        <pc:picChg chg="add del mod">
          <ac:chgData name="sebangelo@wanadoo.fr" userId="39041c2de1b8d893" providerId="LiveId" clId="{2BDAA8CA-547E-4E5F-9342-BFA2917592F3}" dt="2020-05-19T12:16:27.988" v="145" actId="478"/>
          <ac:picMkLst>
            <pc:docMk/>
            <pc:sldMk cId="3957478692" sldId="259"/>
            <ac:picMk id="1142" creationId="{DF96372E-B10A-43B3-B7C7-F56E0F30FADF}"/>
          </ac:picMkLst>
        </pc:picChg>
        <pc:picChg chg="add del mod">
          <ac:chgData name="sebangelo@wanadoo.fr" userId="39041c2de1b8d893" providerId="LiveId" clId="{2BDAA8CA-547E-4E5F-9342-BFA2917592F3}" dt="2020-05-19T12:16:37.698" v="147" actId="478"/>
          <ac:picMkLst>
            <pc:docMk/>
            <pc:sldMk cId="3957478692" sldId="259"/>
            <ac:picMk id="1143" creationId="{BA17D8CB-BC42-4F59-A33D-E9C7E9577DFA}"/>
          </ac:picMkLst>
        </pc:picChg>
        <pc:picChg chg="add del mod">
          <ac:chgData name="sebangelo@wanadoo.fr" userId="39041c2de1b8d893" providerId="LiveId" clId="{2BDAA8CA-547E-4E5F-9342-BFA2917592F3}" dt="2020-05-19T12:16:43.186" v="149" actId="478"/>
          <ac:picMkLst>
            <pc:docMk/>
            <pc:sldMk cId="3957478692" sldId="259"/>
            <ac:picMk id="1144" creationId="{3E3B9FB9-A998-4C99-A566-C03541AC08CE}"/>
          </ac:picMkLst>
        </pc:picChg>
        <pc:picChg chg="add del mod">
          <ac:chgData name="sebangelo@wanadoo.fr" userId="39041c2de1b8d893" providerId="LiveId" clId="{2BDAA8CA-547E-4E5F-9342-BFA2917592F3}" dt="2020-05-19T12:16:14.091" v="138" actId="478"/>
          <ac:picMkLst>
            <pc:docMk/>
            <pc:sldMk cId="3957478692" sldId="259"/>
            <ac:picMk id="1145" creationId="{AA89C678-BDF4-4A1D-A53C-DDCF7AEF5BEC}"/>
          </ac:picMkLst>
        </pc:picChg>
        <pc:picChg chg="add del mod">
          <ac:chgData name="sebangelo@wanadoo.fr" userId="39041c2de1b8d893" providerId="LiveId" clId="{2BDAA8CA-547E-4E5F-9342-BFA2917592F3}" dt="2020-05-19T12:16:09.668" v="135" actId="478"/>
          <ac:picMkLst>
            <pc:docMk/>
            <pc:sldMk cId="3957478692" sldId="259"/>
            <ac:picMk id="1146" creationId="{BB027AF3-693A-420F-8C81-D59E1D4F8330}"/>
          </ac:picMkLst>
        </pc:picChg>
        <pc:picChg chg="add del mod">
          <ac:chgData name="sebangelo@wanadoo.fr" userId="39041c2de1b8d893" providerId="LiveId" clId="{2BDAA8CA-547E-4E5F-9342-BFA2917592F3}" dt="2020-05-19T12:16:08.395" v="134" actId="478"/>
          <ac:picMkLst>
            <pc:docMk/>
            <pc:sldMk cId="3957478692" sldId="259"/>
            <ac:picMk id="1147" creationId="{DC8F279E-9E99-4621-83D0-F99C9A27ACE3}"/>
          </ac:picMkLst>
        </pc:picChg>
        <pc:picChg chg="add del mod">
          <ac:chgData name="sebangelo@wanadoo.fr" userId="39041c2de1b8d893" providerId="LiveId" clId="{2BDAA8CA-547E-4E5F-9342-BFA2917592F3}" dt="2020-05-19T12:15:03.462" v="98" actId="478"/>
          <ac:picMkLst>
            <pc:docMk/>
            <pc:sldMk cId="3957478692" sldId="259"/>
            <ac:picMk id="1148" creationId="{0655388E-08CD-47BA-9C4E-3F4A6553396F}"/>
          </ac:picMkLst>
        </pc:picChg>
        <pc:picChg chg="add del mod">
          <ac:chgData name="sebangelo@wanadoo.fr" userId="39041c2de1b8d893" providerId="LiveId" clId="{2BDAA8CA-547E-4E5F-9342-BFA2917592F3}" dt="2020-05-19T12:16:07.111" v="133" actId="478"/>
          <ac:picMkLst>
            <pc:docMk/>
            <pc:sldMk cId="3957478692" sldId="259"/>
            <ac:picMk id="1149" creationId="{971D52F8-629E-4BE7-92B4-9DF064AADDD5}"/>
          </ac:picMkLst>
        </pc:picChg>
        <pc:picChg chg="add del mod">
          <ac:chgData name="sebangelo@wanadoo.fr" userId="39041c2de1b8d893" providerId="LiveId" clId="{2BDAA8CA-547E-4E5F-9342-BFA2917592F3}" dt="2020-05-19T12:16:05.422" v="132" actId="478"/>
          <ac:picMkLst>
            <pc:docMk/>
            <pc:sldMk cId="3957478692" sldId="259"/>
            <ac:picMk id="1150" creationId="{3508C94D-7FA7-4E11-B3CD-CBA567242161}"/>
          </ac:picMkLst>
        </pc:picChg>
        <pc:picChg chg="add del mod">
          <ac:chgData name="sebangelo@wanadoo.fr" userId="39041c2de1b8d893" providerId="LiveId" clId="{2BDAA8CA-547E-4E5F-9342-BFA2917592F3}" dt="2020-05-19T12:16:04.080" v="131" actId="478"/>
          <ac:picMkLst>
            <pc:docMk/>
            <pc:sldMk cId="3957478692" sldId="259"/>
            <ac:picMk id="1151" creationId="{05B0A992-C6F6-424C-8B94-FCBD540AE102}"/>
          </ac:picMkLst>
        </pc:picChg>
        <pc:picChg chg="add del mod">
          <ac:chgData name="sebangelo@wanadoo.fr" userId="39041c2de1b8d893" providerId="LiveId" clId="{2BDAA8CA-547E-4E5F-9342-BFA2917592F3}" dt="2020-05-19T12:16:02.791" v="130" actId="478"/>
          <ac:picMkLst>
            <pc:docMk/>
            <pc:sldMk cId="3957478692" sldId="259"/>
            <ac:picMk id="1152" creationId="{64934217-62E7-4B4F-A17C-162D63017ACF}"/>
          </ac:picMkLst>
        </pc:picChg>
        <pc:picChg chg="add del mod">
          <ac:chgData name="sebangelo@wanadoo.fr" userId="39041c2de1b8d893" providerId="LiveId" clId="{2BDAA8CA-547E-4E5F-9342-BFA2917592F3}" dt="2020-05-19T12:15:58.698" v="128" actId="478"/>
          <ac:picMkLst>
            <pc:docMk/>
            <pc:sldMk cId="3957478692" sldId="259"/>
            <ac:picMk id="1153" creationId="{19E32E73-BE37-41A0-9C4A-98730F88A1DE}"/>
          </ac:picMkLst>
        </pc:picChg>
        <pc:picChg chg="add del mod">
          <ac:chgData name="sebangelo@wanadoo.fr" userId="39041c2de1b8d893" providerId="LiveId" clId="{2BDAA8CA-547E-4E5F-9342-BFA2917592F3}" dt="2020-05-19T12:15:56.867" v="127" actId="478"/>
          <ac:picMkLst>
            <pc:docMk/>
            <pc:sldMk cId="3957478692" sldId="259"/>
            <ac:picMk id="1154" creationId="{EA6E0391-575E-4B15-B2F2-8309279AC28C}"/>
          </ac:picMkLst>
        </pc:picChg>
        <pc:picChg chg="add del mod">
          <ac:chgData name="sebangelo@wanadoo.fr" userId="39041c2de1b8d893" providerId="LiveId" clId="{2BDAA8CA-547E-4E5F-9342-BFA2917592F3}" dt="2020-05-19T12:15:55.106" v="126" actId="478"/>
          <ac:picMkLst>
            <pc:docMk/>
            <pc:sldMk cId="3957478692" sldId="259"/>
            <ac:picMk id="1155" creationId="{06D01E33-33B4-4D93-8E8B-E34EBFFBA047}"/>
          </ac:picMkLst>
        </pc:picChg>
        <pc:picChg chg="add del mod">
          <ac:chgData name="sebangelo@wanadoo.fr" userId="39041c2de1b8d893" providerId="LiveId" clId="{2BDAA8CA-547E-4E5F-9342-BFA2917592F3}" dt="2020-05-19T12:15:51.721" v="125" actId="478"/>
          <ac:picMkLst>
            <pc:docMk/>
            <pc:sldMk cId="3957478692" sldId="259"/>
            <ac:picMk id="1156" creationId="{2B0A426D-AEA5-46FC-AD63-032B08267A1A}"/>
          </ac:picMkLst>
        </pc:picChg>
        <pc:picChg chg="add del mod">
          <ac:chgData name="sebangelo@wanadoo.fr" userId="39041c2de1b8d893" providerId="LiveId" clId="{2BDAA8CA-547E-4E5F-9342-BFA2917592F3}" dt="2020-05-19T12:16:00.811" v="129" actId="478"/>
          <ac:picMkLst>
            <pc:docMk/>
            <pc:sldMk cId="3957478692" sldId="259"/>
            <ac:picMk id="1157" creationId="{61BDB47E-C7E3-4300-BCE0-2185A8D0DA9E}"/>
          </ac:picMkLst>
        </pc:picChg>
        <pc:picChg chg="add del mod">
          <ac:chgData name="sebangelo@wanadoo.fr" userId="39041c2de1b8d893" providerId="LiveId" clId="{2BDAA8CA-547E-4E5F-9342-BFA2917592F3}" dt="2020-05-19T12:15:39.217" v="120" actId="478"/>
          <ac:picMkLst>
            <pc:docMk/>
            <pc:sldMk cId="3957478692" sldId="259"/>
            <ac:picMk id="1158" creationId="{6CD13818-2AA2-4387-8998-7A5F0F08FDEA}"/>
          </ac:picMkLst>
        </pc:picChg>
        <pc:picChg chg="add del mod">
          <ac:chgData name="sebangelo@wanadoo.fr" userId="39041c2de1b8d893" providerId="LiveId" clId="{2BDAA8CA-547E-4E5F-9342-BFA2917592F3}" dt="2020-05-19T12:15:42.887" v="122" actId="478"/>
          <ac:picMkLst>
            <pc:docMk/>
            <pc:sldMk cId="3957478692" sldId="259"/>
            <ac:picMk id="1159" creationId="{23798BA6-9D75-4B18-9470-55771D0207B4}"/>
          </ac:picMkLst>
        </pc:picChg>
        <pc:picChg chg="add del mod">
          <ac:chgData name="sebangelo@wanadoo.fr" userId="39041c2de1b8d893" providerId="LiveId" clId="{2BDAA8CA-547E-4E5F-9342-BFA2917592F3}" dt="2020-05-19T12:15:24.894" v="111" actId="478"/>
          <ac:picMkLst>
            <pc:docMk/>
            <pc:sldMk cId="3957478692" sldId="259"/>
            <ac:picMk id="1160" creationId="{551EAEC2-42D3-4F69-83D5-8B7CAB3874F4}"/>
          </ac:picMkLst>
        </pc:picChg>
        <pc:picChg chg="add del mod">
          <ac:chgData name="sebangelo@wanadoo.fr" userId="39041c2de1b8d893" providerId="LiveId" clId="{2BDAA8CA-547E-4E5F-9342-BFA2917592F3}" dt="2020-05-19T12:15:21.050" v="109" actId="478"/>
          <ac:picMkLst>
            <pc:docMk/>
            <pc:sldMk cId="3957478692" sldId="259"/>
            <ac:picMk id="1161" creationId="{BF4F54C4-E962-4986-A1D3-CBDE088CC40B}"/>
          </ac:picMkLst>
        </pc:picChg>
        <pc:picChg chg="add del mod">
          <ac:chgData name="sebangelo@wanadoo.fr" userId="39041c2de1b8d893" providerId="LiveId" clId="{2BDAA8CA-547E-4E5F-9342-BFA2917592F3}" dt="2020-05-19T12:15:02.345" v="96" actId="478"/>
          <ac:picMkLst>
            <pc:docMk/>
            <pc:sldMk cId="3957478692" sldId="259"/>
            <ac:picMk id="1162" creationId="{E7385632-12BE-402E-A58A-F404283CA2F1}"/>
          </ac:picMkLst>
        </pc:picChg>
        <pc:picChg chg="add del mod">
          <ac:chgData name="sebangelo@wanadoo.fr" userId="39041c2de1b8d893" providerId="LiveId" clId="{2BDAA8CA-547E-4E5F-9342-BFA2917592F3}" dt="2020-05-19T12:15:11.192" v="103" actId="478"/>
          <ac:picMkLst>
            <pc:docMk/>
            <pc:sldMk cId="3957478692" sldId="259"/>
            <ac:picMk id="1163" creationId="{67C86396-CD56-4E49-BC34-B82653F99CF9}"/>
          </ac:picMkLst>
        </pc:picChg>
        <pc:picChg chg="add del mod">
          <ac:chgData name="sebangelo@wanadoo.fr" userId="39041c2de1b8d893" providerId="LiveId" clId="{2BDAA8CA-547E-4E5F-9342-BFA2917592F3}" dt="2020-05-19T12:15:17.781" v="107" actId="478"/>
          <ac:picMkLst>
            <pc:docMk/>
            <pc:sldMk cId="3957478692" sldId="259"/>
            <ac:picMk id="1164" creationId="{6F1905F7-3E08-41F2-B681-952A313CDCE2}"/>
          </ac:picMkLst>
        </pc:picChg>
        <pc:picChg chg="add del mod">
          <ac:chgData name="sebangelo@wanadoo.fr" userId="39041c2de1b8d893" providerId="LiveId" clId="{2BDAA8CA-547E-4E5F-9342-BFA2917592F3}" dt="2020-05-19T12:15:12.360" v="105" actId="478"/>
          <ac:picMkLst>
            <pc:docMk/>
            <pc:sldMk cId="3957478692" sldId="259"/>
            <ac:picMk id="1165" creationId="{9EFEC59D-27C5-459B-82C1-514AE00C5199}"/>
          </ac:picMkLst>
        </pc:picChg>
        <pc:picChg chg="add del mod">
          <ac:chgData name="sebangelo@wanadoo.fr" userId="39041c2de1b8d893" providerId="LiveId" clId="{2BDAA8CA-547E-4E5F-9342-BFA2917592F3}" dt="2020-05-19T12:15:01.282" v="95" actId="478"/>
          <ac:picMkLst>
            <pc:docMk/>
            <pc:sldMk cId="3957478692" sldId="259"/>
            <ac:picMk id="1166" creationId="{FA681F00-7B61-4429-8A0F-025779B31C1B}"/>
          </ac:picMkLst>
        </pc:picChg>
        <pc:picChg chg="add del mod">
          <ac:chgData name="sebangelo@wanadoo.fr" userId="39041c2de1b8d893" providerId="LiveId" clId="{2BDAA8CA-547E-4E5F-9342-BFA2917592F3}" dt="2020-05-19T12:15:11.192" v="103" actId="478"/>
          <ac:picMkLst>
            <pc:docMk/>
            <pc:sldMk cId="3957478692" sldId="259"/>
            <ac:picMk id="1167" creationId="{EEDAF245-9D82-44C3-B7CE-518B3863735E}"/>
          </ac:picMkLst>
        </pc:picChg>
        <pc:picChg chg="add del mod">
          <ac:chgData name="sebangelo@wanadoo.fr" userId="39041c2de1b8d893" providerId="LiveId" clId="{2BDAA8CA-547E-4E5F-9342-BFA2917592F3}" dt="2020-05-19T12:15:00.278" v="93" actId="478"/>
          <ac:picMkLst>
            <pc:docMk/>
            <pc:sldMk cId="3957478692" sldId="259"/>
            <ac:picMk id="1168" creationId="{A89A1F61-420F-4A12-9E12-A44DF2BB868E}"/>
          </ac:picMkLst>
        </pc:picChg>
        <pc:picChg chg="add del mod">
          <ac:chgData name="sebangelo@wanadoo.fr" userId="39041c2de1b8d893" providerId="LiveId" clId="{2BDAA8CA-547E-4E5F-9342-BFA2917592F3}" dt="2020-05-19T12:14:59.169" v="91" actId="478"/>
          <ac:picMkLst>
            <pc:docMk/>
            <pc:sldMk cId="3957478692" sldId="259"/>
            <ac:picMk id="1169" creationId="{7D7C5E89-FD9F-45C6-BA31-F23C0A44533F}"/>
          </ac:picMkLst>
        </pc:picChg>
        <pc:picChg chg="add del mod">
          <ac:chgData name="sebangelo@wanadoo.fr" userId="39041c2de1b8d893" providerId="LiveId" clId="{2BDAA8CA-547E-4E5F-9342-BFA2917592F3}" dt="2020-05-19T12:15:06.633" v="101" actId="478"/>
          <ac:picMkLst>
            <pc:docMk/>
            <pc:sldMk cId="3957478692" sldId="259"/>
            <ac:picMk id="1170" creationId="{3DB86628-067A-4EFF-A5EE-766DF8E27048}"/>
          </ac:picMkLst>
        </pc:picChg>
        <pc:picChg chg="add del mod">
          <ac:chgData name="sebangelo@wanadoo.fr" userId="39041c2de1b8d893" providerId="LiveId" clId="{2BDAA8CA-547E-4E5F-9342-BFA2917592F3}" dt="2020-05-19T12:14:58.235" v="90" actId="478"/>
          <ac:picMkLst>
            <pc:docMk/>
            <pc:sldMk cId="3957478692" sldId="259"/>
            <ac:picMk id="1171" creationId="{BFE13552-E5D0-4F2E-B91D-F222CA728D76}"/>
          </ac:picMkLst>
        </pc:picChg>
        <pc:picChg chg="add del mod">
          <ac:chgData name="sebangelo@wanadoo.fr" userId="39041c2de1b8d893" providerId="LiveId" clId="{2BDAA8CA-547E-4E5F-9342-BFA2917592F3}" dt="2020-05-19T12:14:57.245" v="89" actId="478"/>
          <ac:picMkLst>
            <pc:docMk/>
            <pc:sldMk cId="3957478692" sldId="259"/>
            <ac:picMk id="1172" creationId="{3E520D2E-2643-4196-9485-C52A6AF76F5D}"/>
          </ac:picMkLst>
        </pc:picChg>
        <pc:picChg chg="add del mod">
          <ac:chgData name="sebangelo@wanadoo.fr" userId="39041c2de1b8d893" providerId="LiveId" clId="{2BDAA8CA-547E-4E5F-9342-BFA2917592F3}" dt="2020-05-19T12:15:05.552" v="99" actId="478"/>
          <ac:picMkLst>
            <pc:docMk/>
            <pc:sldMk cId="3957478692" sldId="259"/>
            <ac:picMk id="1173" creationId="{A8036398-7B18-44C4-9DD3-63CEE726FB41}"/>
          </ac:picMkLst>
        </pc:picChg>
        <pc:picChg chg="add del mod">
          <ac:chgData name="sebangelo@wanadoo.fr" userId="39041c2de1b8d893" providerId="LiveId" clId="{2BDAA8CA-547E-4E5F-9342-BFA2917592F3}" dt="2020-05-19T12:14:53.872" v="87" actId="478"/>
          <ac:picMkLst>
            <pc:docMk/>
            <pc:sldMk cId="3957478692" sldId="259"/>
            <ac:picMk id="1174" creationId="{D5F3D57A-E7FD-48CF-AA39-F0D4001EEBDA}"/>
          </ac:picMkLst>
        </pc:picChg>
        <pc:picChg chg="add del mod">
          <ac:chgData name="sebangelo@wanadoo.fr" userId="39041c2de1b8d893" providerId="LiveId" clId="{2BDAA8CA-547E-4E5F-9342-BFA2917592F3}" dt="2020-05-19T12:14:49.845" v="86" actId="478"/>
          <ac:picMkLst>
            <pc:docMk/>
            <pc:sldMk cId="3957478692" sldId="259"/>
            <ac:picMk id="1175" creationId="{FB3D7325-472A-40EB-B201-7D80EA9F534C}"/>
          </ac:picMkLst>
        </pc:picChg>
        <pc:picChg chg="add del mod">
          <ac:chgData name="sebangelo@wanadoo.fr" userId="39041c2de1b8d893" providerId="LiveId" clId="{2BDAA8CA-547E-4E5F-9342-BFA2917592F3}" dt="2020-05-19T12:14:48.908" v="85" actId="478"/>
          <ac:picMkLst>
            <pc:docMk/>
            <pc:sldMk cId="3957478692" sldId="259"/>
            <ac:picMk id="1176" creationId="{B7C907B9-13FD-40FC-86A2-71B6B46E469B}"/>
          </ac:picMkLst>
        </pc:picChg>
        <pc:picChg chg="add del mod">
          <ac:chgData name="sebangelo@wanadoo.fr" userId="39041c2de1b8d893" providerId="LiveId" clId="{2BDAA8CA-547E-4E5F-9342-BFA2917592F3}" dt="2020-05-19T12:14:47.997" v="84" actId="478"/>
          <ac:picMkLst>
            <pc:docMk/>
            <pc:sldMk cId="3957478692" sldId="259"/>
            <ac:picMk id="1177" creationId="{A03F2445-6641-4646-B224-CD2448AFC369}"/>
          </ac:picMkLst>
        </pc:picChg>
        <pc:picChg chg="add del mod">
          <ac:chgData name="sebangelo@wanadoo.fr" userId="39041c2de1b8d893" providerId="LiveId" clId="{2BDAA8CA-547E-4E5F-9342-BFA2917592F3}" dt="2020-05-19T12:14:46.896" v="83" actId="478"/>
          <ac:picMkLst>
            <pc:docMk/>
            <pc:sldMk cId="3957478692" sldId="259"/>
            <ac:picMk id="1178" creationId="{BA19D0D5-E5D5-4909-99FC-2B2F4CFC888B}"/>
          </ac:picMkLst>
        </pc:picChg>
        <pc:picChg chg="add del mod">
          <ac:chgData name="sebangelo@wanadoo.fr" userId="39041c2de1b8d893" providerId="LiveId" clId="{2BDAA8CA-547E-4E5F-9342-BFA2917592F3}" dt="2020-05-19T12:14:45.750" v="82" actId="478"/>
          <ac:picMkLst>
            <pc:docMk/>
            <pc:sldMk cId="3957478692" sldId="259"/>
            <ac:picMk id="1179" creationId="{84CB8B5E-76F0-4C04-9072-B6187CE08882}"/>
          </ac:picMkLst>
        </pc:picChg>
        <pc:picChg chg="add del mod">
          <ac:chgData name="sebangelo@wanadoo.fr" userId="39041c2de1b8d893" providerId="LiveId" clId="{2BDAA8CA-547E-4E5F-9342-BFA2917592F3}" dt="2020-05-19T12:14:44.722" v="81" actId="478"/>
          <ac:picMkLst>
            <pc:docMk/>
            <pc:sldMk cId="3957478692" sldId="259"/>
            <ac:picMk id="1180" creationId="{A575FE43-686A-47B2-8AE0-B557F865E15D}"/>
          </ac:picMkLst>
        </pc:picChg>
        <pc:picChg chg="add del mod">
          <ac:chgData name="sebangelo@wanadoo.fr" userId="39041c2de1b8d893" providerId="LiveId" clId="{2BDAA8CA-547E-4E5F-9342-BFA2917592F3}" dt="2020-05-19T12:14:43.384" v="79" actId="478"/>
          <ac:picMkLst>
            <pc:docMk/>
            <pc:sldMk cId="3957478692" sldId="259"/>
            <ac:picMk id="1181" creationId="{DD16EB25-17A0-4DC6-B8C7-B1F40C9E24BD}"/>
          </ac:picMkLst>
        </pc:picChg>
        <pc:picChg chg="add del mod">
          <ac:chgData name="sebangelo@wanadoo.fr" userId="39041c2de1b8d893" providerId="LiveId" clId="{2BDAA8CA-547E-4E5F-9342-BFA2917592F3}" dt="2020-05-19T12:14:42.191" v="77" actId="478"/>
          <ac:picMkLst>
            <pc:docMk/>
            <pc:sldMk cId="3957478692" sldId="259"/>
            <ac:picMk id="1182" creationId="{2081BAA2-6899-459E-98A0-D0220C3E0D19}"/>
          </ac:picMkLst>
        </pc:picChg>
        <pc:picChg chg="add del mod">
          <ac:chgData name="sebangelo@wanadoo.fr" userId="39041c2de1b8d893" providerId="LiveId" clId="{2BDAA8CA-547E-4E5F-9342-BFA2917592F3}" dt="2020-05-19T12:14:40.237" v="76" actId="478"/>
          <ac:picMkLst>
            <pc:docMk/>
            <pc:sldMk cId="3957478692" sldId="259"/>
            <ac:picMk id="1183" creationId="{70947CD8-C241-46AA-8150-7248E92510C7}"/>
          </ac:picMkLst>
        </pc:picChg>
        <pc:picChg chg="add del mod">
          <ac:chgData name="sebangelo@wanadoo.fr" userId="39041c2de1b8d893" providerId="LiveId" clId="{2BDAA8CA-547E-4E5F-9342-BFA2917592F3}" dt="2020-05-19T12:14:38.954" v="74" actId="478"/>
          <ac:picMkLst>
            <pc:docMk/>
            <pc:sldMk cId="3957478692" sldId="259"/>
            <ac:picMk id="1184" creationId="{936459CC-20E4-4439-9B5E-4B430F80F65C}"/>
          </ac:picMkLst>
        </pc:picChg>
        <pc:picChg chg="add del mod">
          <ac:chgData name="sebangelo@wanadoo.fr" userId="39041c2de1b8d893" providerId="LiveId" clId="{2BDAA8CA-547E-4E5F-9342-BFA2917592F3}" dt="2020-05-19T12:14:37.801" v="73" actId="478"/>
          <ac:picMkLst>
            <pc:docMk/>
            <pc:sldMk cId="3957478692" sldId="259"/>
            <ac:picMk id="1185" creationId="{F5881750-FFD0-4ADD-89D2-B66ECF12CDCD}"/>
          </ac:picMkLst>
        </pc:picChg>
        <pc:picChg chg="add del mod">
          <ac:chgData name="sebangelo@wanadoo.fr" userId="39041c2de1b8d893" providerId="LiveId" clId="{2BDAA8CA-547E-4E5F-9342-BFA2917592F3}" dt="2020-05-19T12:14:36.442" v="71" actId="478"/>
          <ac:picMkLst>
            <pc:docMk/>
            <pc:sldMk cId="3957478692" sldId="259"/>
            <ac:picMk id="1186" creationId="{B8FF12C4-A34E-45BD-902E-B75E1748C7B9}"/>
          </ac:picMkLst>
        </pc:picChg>
        <pc:picChg chg="add del mod">
          <ac:chgData name="sebangelo@wanadoo.fr" userId="39041c2de1b8d893" providerId="LiveId" clId="{2BDAA8CA-547E-4E5F-9342-BFA2917592F3}" dt="2020-05-19T12:14:34.346" v="69" actId="478"/>
          <ac:picMkLst>
            <pc:docMk/>
            <pc:sldMk cId="3957478692" sldId="259"/>
            <ac:picMk id="1187" creationId="{2093D8AB-DEBB-410D-9ECB-83E559ED8E9A}"/>
          </ac:picMkLst>
        </pc:picChg>
        <pc:picChg chg="add del mod">
          <ac:chgData name="sebangelo@wanadoo.fr" userId="39041c2de1b8d893" providerId="LiveId" clId="{2BDAA8CA-547E-4E5F-9342-BFA2917592F3}" dt="2020-05-19T12:14:33.283" v="67" actId="478"/>
          <ac:picMkLst>
            <pc:docMk/>
            <pc:sldMk cId="3957478692" sldId="259"/>
            <ac:picMk id="1188" creationId="{F15ECF36-CB3C-417A-BA70-E062919FDF63}"/>
          </ac:picMkLst>
        </pc:picChg>
        <pc:picChg chg="add del mod">
          <ac:chgData name="sebangelo@wanadoo.fr" userId="39041c2de1b8d893" providerId="LiveId" clId="{2BDAA8CA-547E-4E5F-9342-BFA2917592F3}" dt="2020-05-19T12:14:32.304" v="66" actId="478"/>
          <ac:picMkLst>
            <pc:docMk/>
            <pc:sldMk cId="3957478692" sldId="259"/>
            <ac:picMk id="1189" creationId="{D00AB1C2-1823-4BAE-9E21-DDDDED73C489}"/>
          </ac:picMkLst>
        </pc:picChg>
        <pc:picChg chg="add del mod">
          <ac:chgData name="sebangelo@wanadoo.fr" userId="39041c2de1b8d893" providerId="LiveId" clId="{2BDAA8CA-547E-4E5F-9342-BFA2917592F3}" dt="2020-05-19T12:14:31.216" v="64" actId="478"/>
          <ac:picMkLst>
            <pc:docMk/>
            <pc:sldMk cId="3957478692" sldId="259"/>
            <ac:picMk id="1190" creationId="{5A6310A0-7843-436B-BF3F-30A3577609F9}"/>
          </ac:picMkLst>
        </pc:picChg>
        <pc:picChg chg="add del mod">
          <ac:chgData name="sebangelo@wanadoo.fr" userId="39041c2de1b8d893" providerId="LiveId" clId="{2BDAA8CA-547E-4E5F-9342-BFA2917592F3}" dt="2020-05-19T12:14:30.174" v="63" actId="478"/>
          <ac:picMkLst>
            <pc:docMk/>
            <pc:sldMk cId="3957478692" sldId="259"/>
            <ac:picMk id="1191" creationId="{FCDD2531-D021-41E9-A6C1-2C36BD421C80}"/>
          </ac:picMkLst>
        </pc:picChg>
        <pc:picChg chg="add del mod">
          <ac:chgData name="sebangelo@wanadoo.fr" userId="39041c2de1b8d893" providerId="LiveId" clId="{2BDAA8CA-547E-4E5F-9342-BFA2917592F3}" dt="2020-05-19T12:14:29.175" v="62" actId="478"/>
          <ac:picMkLst>
            <pc:docMk/>
            <pc:sldMk cId="3957478692" sldId="259"/>
            <ac:picMk id="1192" creationId="{0B18E983-D89A-4071-92EC-2529DA0345D0}"/>
          </ac:picMkLst>
        </pc:picChg>
        <pc:picChg chg="add del mod">
          <ac:chgData name="sebangelo@wanadoo.fr" userId="39041c2de1b8d893" providerId="LiveId" clId="{2BDAA8CA-547E-4E5F-9342-BFA2917592F3}" dt="2020-05-19T12:14:28.192" v="61" actId="478"/>
          <ac:picMkLst>
            <pc:docMk/>
            <pc:sldMk cId="3957478692" sldId="259"/>
            <ac:picMk id="1193" creationId="{015B7C36-FDEB-4631-9B55-583579440DA8}"/>
          </ac:picMkLst>
        </pc:picChg>
        <pc:picChg chg="add del mod">
          <ac:chgData name="sebangelo@wanadoo.fr" userId="39041c2de1b8d893" providerId="LiveId" clId="{2BDAA8CA-547E-4E5F-9342-BFA2917592F3}" dt="2020-05-19T12:14:27.172" v="60" actId="478"/>
          <ac:picMkLst>
            <pc:docMk/>
            <pc:sldMk cId="3957478692" sldId="259"/>
            <ac:picMk id="1194" creationId="{2C1ECC60-1B7F-4324-9A5E-7ACA2835B0C2}"/>
          </ac:picMkLst>
        </pc:picChg>
        <pc:picChg chg="add del mod">
          <ac:chgData name="sebangelo@wanadoo.fr" userId="39041c2de1b8d893" providerId="LiveId" clId="{2BDAA8CA-547E-4E5F-9342-BFA2917592F3}" dt="2020-05-19T12:14:26.167" v="58" actId="478"/>
          <ac:picMkLst>
            <pc:docMk/>
            <pc:sldMk cId="3957478692" sldId="259"/>
            <ac:picMk id="1195" creationId="{DE00F486-B2F3-456C-827D-95AB8BC90314}"/>
          </ac:picMkLst>
        </pc:picChg>
        <pc:picChg chg="add del mod">
          <ac:chgData name="sebangelo@wanadoo.fr" userId="39041c2de1b8d893" providerId="LiveId" clId="{2BDAA8CA-547E-4E5F-9342-BFA2917592F3}" dt="2020-05-19T12:14:23.175" v="57" actId="478"/>
          <ac:picMkLst>
            <pc:docMk/>
            <pc:sldMk cId="3957478692" sldId="259"/>
            <ac:picMk id="1196" creationId="{E8893312-C058-4F47-ADE1-4AD57E5C90BC}"/>
          </ac:picMkLst>
        </pc:picChg>
        <pc:picChg chg="add del mod">
          <ac:chgData name="sebangelo@wanadoo.fr" userId="39041c2de1b8d893" providerId="LiveId" clId="{2BDAA8CA-547E-4E5F-9342-BFA2917592F3}" dt="2020-05-19T12:14:22.004" v="55" actId="478"/>
          <ac:picMkLst>
            <pc:docMk/>
            <pc:sldMk cId="3957478692" sldId="259"/>
            <ac:picMk id="1197" creationId="{46534BD5-B2EB-4443-B20D-00378F27D236}"/>
          </ac:picMkLst>
        </pc:picChg>
        <pc:picChg chg="add del mod">
          <ac:chgData name="sebangelo@wanadoo.fr" userId="39041c2de1b8d893" providerId="LiveId" clId="{2BDAA8CA-547E-4E5F-9342-BFA2917592F3}" dt="2020-05-19T12:14:20.829" v="54" actId="478"/>
          <ac:picMkLst>
            <pc:docMk/>
            <pc:sldMk cId="3957478692" sldId="259"/>
            <ac:picMk id="1198" creationId="{5B051438-C098-4CDF-B777-CD5F6F454570}"/>
          </ac:picMkLst>
        </pc:picChg>
        <pc:picChg chg="add del mod">
          <ac:chgData name="sebangelo@wanadoo.fr" userId="39041c2de1b8d893" providerId="LiveId" clId="{2BDAA8CA-547E-4E5F-9342-BFA2917592F3}" dt="2020-05-19T12:14:19.693" v="52" actId="478"/>
          <ac:picMkLst>
            <pc:docMk/>
            <pc:sldMk cId="3957478692" sldId="259"/>
            <ac:picMk id="1199" creationId="{1BFC8F72-AFF1-42DC-BDBE-15070DC94F3B}"/>
          </ac:picMkLst>
        </pc:picChg>
        <pc:picChg chg="add del mod">
          <ac:chgData name="sebangelo@wanadoo.fr" userId="39041c2de1b8d893" providerId="LiveId" clId="{2BDAA8CA-547E-4E5F-9342-BFA2917592F3}" dt="2020-05-19T12:14:18.406" v="50" actId="478"/>
          <ac:picMkLst>
            <pc:docMk/>
            <pc:sldMk cId="3957478692" sldId="259"/>
            <ac:picMk id="1200" creationId="{9CFF8744-25E9-42C7-9494-BA1DA19FFAA6}"/>
          </ac:picMkLst>
        </pc:picChg>
        <pc:picChg chg="add del mod">
          <ac:chgData name="sebangelo@wanadoo.fr" userId="39041c2de1b8d893" providerId="LiveId" clId="{2BDAA8CA-547E-4E5F-9342-BFA2917592F3}" dt="2020-05-19T12:14:17.225" v="48" actId="478"/>
          <ac:picMkLst>
            <pc:docMk/>
            <pc:sldMk cId="3957478692" sldId="259"/>
            <ac:picMk id="1201" creationId="{D47CFB03-E5F8-4E88-88F0-A2D5FADA081B}"/>
          </ac:picMkLst>
        </pc:picChg>
        <pc:picChg chg="add del mod">
          <ac:chgData name="sebangelo@wanadoo.fr" userId="39041c2de1b8d893" providerId="LiveId" clId="{2BDAA8CA-547E-4E5F-9342-BFA2917592F3}" dt="2020-05-19T12:14:13.816" v="47" actId="478"/>
          <ac:picMkLst>
            <pc:docMk/>
            <pc:sldMk cId="3957478692" sldId="259"/>
            <ac:picMk id="1202" creationId="{C7340DC3-B87E-4A07-8F8D-9E99E2223602}"/>
          </ac:picMkLst>
        </pc:picChg>
        <pc:picChg chg="add del mod">
          <ac:chgData name="sebangelo@wanadoo.fr" userId="39041c2de1b8d893" providerId="LiveId" clId="{2BDAA8CA-547E-4E5F-9342-BFA2917592F3}" dt="2020-05-19T12:14:12.714" v="45" actId="478"/>
          <ac:picMkLst>
            <pc:docMk/>
            <pc:sldMk cId="3957478692" sldId="259"/>
            <ac:picMk id="1203" creationId="{5C2BCD02-1605-4E7D-99B1-F8D0EB0D82D2}"/>
          </ac:picMkLst>
        </pc:picChg>
        <pc:picChg chg="add del mod">
          <ac:chgData name="sebangelo@wanadoo.fr" userId="39041c2de1b8d893" providerId="LiveId" clId="{2BDAA8CA-547E-4E5F-9342-BFA2917592F3}" dt="2020-05-19T12:14:11.637" v="44" actId="478"/>
          <ac:picMkLst>
            <pc:docMk/>
            <pc:sldMk cId="3957478692" sldId="259"/>
            <ac:picMk id="1204" creationId="{CEEC316D-7A71-4791-82A9-4E57ED0E14AA}"/>
          </ac:picMkLst>
        </pc:picChg>
        <pc:picChg chg="add del mod">
          <ac:chgData name="sebangelo@wanadoo.fr" userId="39041c2de1b8d893" providerId="LiveId" clId="{2BDAA8CA-547E-4E5F-9342-BFA2917592F3}" dt="2020-05-19T12:14:07.807" v="43" actId="478"/>
          <ac:picMkLst>
            <pc:docMk/>
            <pc:sldMk cId="3957478692" sldId="259"/>
            <ac:picMk id="1205" creationId="{27230615-7D52-4A0C-B716-2BDAC36AD38A}"/>
          </ac:picMkLst>
        </pc:picChg>
        <pc:picChg chg="add del mod">
          <ac:chgData name="sebangelo@wanadoo.fr" userId="39041c2de1b8d893" providerId="LiveId" clId="{2BDAA8CA-547E-4E5F-9342-BFA2917592F3}" dt="2020-05-19T12:14:06.594" v="41" actId="478"/>
          <ac:picMkLst>
            <pc:docMk/>
            <pc:sldMk cId="3957478692" sldId="259"/>
            <ac:picMk id="1206" creationId="{252FC41B-AAA4-4777-BFBD-5CF5C5CEB9B7}"/>
          </ac:picMkLst>
        </pc:picChg>
        <pc:picChg chg="add del mod">
          <ac:chgData name="sebangelo@wanadoo.fr" userId="39041c2de1b8d893" providerId="LiveId" clId="{2BDAA8CA-547E-4E5F-9342-BFA2917592F3}" dt="2020-05-19T12:14:05.482" v="40" actId="478"/>
          <ac:picMkLst>
            <pc:docMk/>
            <pc:sldMk cId="3957478692" sldId="259"/>
            <ac:picMk id="1207" creationId="{2A13A56A-39FF-4412-AC54-EE7DA3B98A20}"/>
          </ac:picMkLst>
        </pc:picChg>
        <pc:picChg chg="add del mod">
          <ac:chgData name="sebangelo@wanadoo.fr" userId="39041c2de1b8d893" providerId="LiveId" clId="{2BDAA8CA-547E-4E5F-9342-BFA2917592F3}" dt="2020-05-19T12:14:04.246" v="39" actId="478"/>
          <ac:picMkLst>
            <pc:docMk/>
            <pc:sldMk cId="3957478692" sldId="259"/>
            <ac:picMk id="1208" creationId="{762AB93E-1122-4592-87FC-74D152AC55FB}"/>
          </ac:picMkLst>
        </pc:picChg>
        <pc:picChg chg="add del mod">
          <ac:chgData name="sebangelo@wanadoo.fr" userId="39041c2de1b8d893" providerId="LiveId" clId="{2BDAA8CA-547E-4E5F-9342-BFA2917592F3}" dt="2020-05-19T12:14:00.888" v="37" actId="478"/>
          <ac:picMkLst>
            <pc:docMk/>
            <pc:sldMk cId="3957478692" sldId="259"/>
            <ac:picMk id="1209" creationId="{F867504A-157E-4E59-9DC6-18344F8ED039}"/>
          </ac:picMkLst>
        </pc:picChg>
        <pc:picChg chg="add del mod">
          <ac:chgData name="sebangelo@wanadoo.fr" userId="39041c2de1b8d893" providerId="LiveId" clId="{2BDAA8CA-547E-4E5F-9342-BFA2917592F3}" dt="2020-05-19T12:13:58.639" v="35" actId="478"/>
          <ac:picMkLst>
            <pc:docMk/>
            <pc:sldMk cId="3957478692" sldId="259"/>
            <ac:picMk id="1210" creationId="{DBE47529-F6AE-4563-8A00-DBB75951C97C}"/>
          </ac:picMkLst>
        </pc:picChg>
        <pc:picChg chg="add del mod">
          <ac:chgData name="sebangelo@wanadoo.fr" userId="39041c2de1b8d893" providerId="LiveId" clId="{2BDAA8CA-547E-4E5F-9342-BFA2917592F3}" dt="2020-05-19T12:13:55.112" v="34" actId="478"/>
          <ac:picMkLst>
            <pc:docMk/>
            <pc:sldMk cId="3957478692" sldId="259"/>
            <ac:picMk id="1211" creationId="{87FB5DE8-76D5-4FDE-A7E2-83CA7F271FE5}"/>
          </ac:picMkLst>
        </pc:picChg>
        <pc:picChg chg="add del mod">
          <ac:chgData name="sebangelo@wanadoo.fr" userId="39041c2de1b8d893" providerId="LiveId" clId="{2BDAA8CA-547E-4E5F-9342-BFA2917592F3}" dt="2020-05-19T12:14:02.759" v="38" actId="478"/>
          <ac:picMkLst>
            <pc:docMk/>
            <pc:sldMk cId="3957478692" sldId="259"/>
            <ac:picMk id="1212" creationId="{DC2B2ACF-662C-48EC-95C6-200761ECAA42}"/>
          </ac:picMkLst>
        </pc:picChg>
        <pc:picChg chg="add del mod">
          <ac:chgData name="sebangelo@wanadoo.fr" userId="39041c2de1b8d893" providerId="LiveId" clId="{2BDAA8CA-547E-4E5F-9342-BFA2917592F3}" dt="2020-05-19T12:13:54.185" v="32" actId="478"/>
          <ac:picMkLst>
            <pc:docMk/>
            <pc:sldMk cId="3957478692" sldId="259"/>
            <ac:picMk id="1213" creationId="{270E55AD-8FE0-4CE2-B349-6B00D919CEAD}"/>
          </ac:picMkLst>
        </pc:picChg>
        <pc:picChg chg="add del mod">
          <ac:chgData name="sebangelo@wanadoo.fr" userId="39041c2de1b8d893" providerId="LiveId" clId="{2BDAA8CA-547E-4E5F-9342-BFA2917592F3}" dt="2020-05-19T12:13:53.301" v="31" actId="478"/>
          <ac:picMkLst>
            <pc:docMk/>
            <pc:sldMk cId="3957478692" sldId="259"/>
            <ac:picMk id="1214" creationId="{13FCCF05-144B-4118-BE9A-5EADF1EE9CC0}"/>
          </ac:picMkLst>
        </pc:picChg>
        <pc:picChg chg="add del mod">
          <ac:chgData name="sebangelo@wanadoo.fr" userId="39041c2de1b8d893" providerId="LiveId" clId="{2BDAA8CA-547E-4E5F-9342-BFA2917592F3}" dt="2020-05-19T12:13:51.385" v="29" actId="478"/>
          <ac:picMkLst>
            <pc:docMk/>
            <pc:sldMk cId="3957478692" sldId="259"/>
            <ac:picMk id="1215" creationId="{C73BC3B3-DA9B-4755-B120-C00B60B37ADF}"/>
          </ac:picMkLst>
        </pc:picChg>
        <pc:picChg chg="add del mod">
          <ac:chgData name="sebangelo@wanadoo.fr" userId="39041c2de1b8d893" providerId="LiveId" clId="{2BDAA8CA-547E-4E5F-9342-BFA2917592F3}" dt="2020-05-19T12:13:50.467" v="28" actId="478"/>
          <ac:picMkLst>
            <pc:docMk/>
            <pc:sldMk cId="3957478692" sldId="259"/>
            <ac:picMk id="1216" creationId="{B0E9A7A5-F69A-42A1-8D41-9285ABA91106}"/>
          </ac:picMkLst>
        </pc:picChg>
        <pc:picChg chg="add del mod">
          <ac:chgData name="sebangelo@wanadoo.fr" userId="39041c2de1b8d893" providerId="LiveId" clId="{2BDAA8CA-547E-4E5F-9342-BFA2917592F3}" dt="2020-05-19T12:13:52.359" v="30" actId="478"/>
          <ac:picMkLst>
            <pc:docMk/>
            <pc:sldMk cId="3957478692" sldId="259"/>
            <ac:picMk id="1217" creationId="{44322736-7435-48C0-8E08-D18D1D375409}"/>
          </ac:picMkLst>
        </pc:picChg>
        <pc:picChg chg="add del mod">
          <ac:chgData name="sebangelo@wanadoo.fr" userId="39041c2de1b8d893" providerId="LiveId" clId="{2BDAA8CA-547E-4E5F-9342-BFA2917592F3}" dt="2020-05-19T12:13:49.515" v="27" actId="478"/>
          <ac:picMkLst>
            <pc:docMk/>
            <pc:sldMk cId="3957478692" sldId="259"/>
            <ac:picMk id="1218" creationId="{EB48106B-D5AD-4D09-A8A1-182A50DB1640}"/>
          </ac:picMkLst>
        </pc:picChg>
        <pc:picChg chg="add del mod">
          <ac:chgData name="sebangelo@wanadoo.fr" userId="39041c2de1b8d893" providerId="LiveId" clId="{2BDAA8CA-547E-4E5F-9342-BFA2917592F3}" dt="2020-05-19T12:13:48.667" v="26" actId="478"/>
          <ac:picMkLst>
            <pc:docMk/>
            <pc:sldMk cId="3957478692" sldId="259"/>
            <ac:picMk id="1219" creationId="{5A332F78-E37E-4FFE-B52D-0C353B39FC5D}"/>
          </ac:picMkLst>
        </pc:picChg>
        <pc:picChg chg="add del mod">
          <ac:chgData name="sebangelo@wanadoo.fr" userId="39041c2de1b8d893" providerId="LiveId" clId="{2BDAA8CA-547E-4E5F-9342-BFA2917592F3}" dt="2020-05-19T12:13:47.635" v="25" actId="478"/>
          <ac:picMkLst>
            <pc:docMk/>
            <pc:sldMk cId="3957478692" sldId="259"/>
            <ac:picMk id="1220" creationId="{1268884D-FE82-478B-9670-7E04FD97BC77}"/>
          </ac:picMkLst>
        </pc:picChg>
        <pc:picChg chg="add del mod">
          <ac:chgData name="sebangelo@wanadoo.fr" userId="39041c2de1b8d893" providerId="LiveId" clId="{2BDAA8CA-547E-4E5F-9342-BFA2917592F3}" dt="2020-05-19T12:13:41.919" v="22" actId="478"/>
          <ac:picMkLst>
            <pc:docMk/>
            <pc:sldMk cId="3957478692" sldId="259"/>
            <ac:picMk id="1221" creationId="{3E23574A-9249-4027-85AC-6FDC7E3F4711}"/>
          </ac:picMkLst>
        </pc:picChg>
        <pc:picChg chg="add del mod">
          <ac:chgData name="sebangelo@wanadoo.fr" userId="39041c2de1b8d893" providerId="LiveId" clId="{2BDAA8CA-547E-4E5F-9342-BFA2917592F3}" dt="2020-05-19T12:13:39.860" v="20" actId="478"/>
          <ac:picMkLst>
            <pc:docMk/>
            <pc:sldMk cId="3957478692" sldId="259"/>
            <ac:picMk id="1222" creationId="{3C3340BE-6089-476D-80FC-E79BFFE4B2E6}"/>
          </ac:picMkLst>
        </pc:picChg>
        <pc:picChg chg="add del mod">
          <ac:chgData name="sebangelo@wanadoo.fr" userId="39041c2de1b8d893" providerId="LiveId" clId="{2BDAA8CA-547E-4E5F-9342-BFA2917592F3}" dt="2020-05-19T12:13:34.648" v="19" actId="478"/>
          <ac:picMkLst>
            <pc:docMk/>
            <pc:sldMk cId="3957478692" sldId="259"/>
            <ac:picMk id="1223" creationId="{9B95B580-2B59-464F-943B-3F1707B59397}"/>
          </ac:picMkLst>
        </pc:picChg>
        <pc:picChg chg="add del mod">
          <ac:chgData name="sebangelo@wanadoo.fr" userId="39041c2de1b8d893" providerId="LiveId" clId="{2BDAA8CA-547E-4E5F-9342-BFA2917592F3}" dt="2020-05-19T12:13:33.295" v="18" actId="478"/>
          <ac:picMkLst>
            <pc:docMk/>
            <pc:sldMk cId="3957478692" sldId="259"/>
            <ac:picMk id="1224" creationId="{8489E550-567F-4547-A544-E7F9EFDC0147}"/>
          </ac:picMkLst>
        </pc:picChg>
        <pc:picChg chg="add del mod">
          <ac:chgData name="sebangelo@wanadoo.fr" userId="39041c2de1b8d893" providerId="LiveId" clId="{2BDAA8CA-547E-4E5F-9342-BFA2917592F3}" dt="2020-05-19T12:13:32.153" v="17" actId="478"/>
          <ac:picMkLst>
            <pc:docMk/>
            <pc:sldMk cId="3957478692" sldId="259"/>
            <ac:picMk id="1225" creationId="{6BFD2254-E92E-4390-B6FD-299F33B1F0FC}"/>
          </ac:picMkLst>
        </pc:picChg>
        <pc:picChg chg="add del mod">
          <ac:chgData name="sebangelo@wanadoo.fr" userId="39041c2de1b8d893" providerId="LiveId" clId="{2BDAA8CA-547E-4E5F-9342-BFA2917592F3}" dt="2020-05-19T12:13:30.979" v="16" actId="478"/>
          <ac:picMkLst>
            <pc:docMk/>
            <pc:sldMk cId="3957478692" sldId="259"/>
            <ac:picMk id="1226" creationId="{497F60FB-F7BB-427A-B119-29CE539DBDD2}"/>
          </ac:picMkLst>
        </pc:picChg>
        <pc:picChg chg="add del mod">
          <ac:chgData name="sebangelo@wanadoo.fr" userId="39041c2de1b8d893" providerId="LiveId" clId="{2BDAA8CA-547E-4E5F-9342-BFA2917592F3}" dt="2020-05-19T12:13:29.750" v="15" actId="478"/>
          <ac:picMkLst>
            <pc:docMk/>
            <pc:sldMk cId="3957478692" sldId="259"/>
            <ac:picMk id="1227" creationId="{5510E7EC-1D46-419F-9186-A36E09E6397D}"/>
          </ac:picMkLst>
        </pc:picChg>
        <pc:picChg chg="add del mod">
          <ac:chgData name="sebangelo@wanadoo.fr" userId="39041c2de1b8d893" providerId="LiveId" clId="{2BDAA8CA-547E-4E5F-9342-BFA2917592F3}" dt="2020-05-19T12:13:25.182" v="14" actId="478"/>
          <ac:picMkLst>
            <pc:docMk/>
            <pc:sldMk cId="3957478692" sldId="259"/>
            <ac:picMk id="1228" creationId="{760B951C-3FE6-4ECE-91A0-67322EAD856B}"/>
          </ac:picMkLst>
        </pc:picChg>
        <pc:picChg chg="add del mod">
          <ac:chgData name="sebangelo@wanadoo.fr" userId="39041c2de1b8d893" providerId="LiveId" clId="{2BDAA8CA-547E-4E5F-9342-BFA2917592F3}" dt="2020-05-19T12:13:20.394" v="13" actId="478"/>
          <ac:picMkLst>
            <pc:docMk/>
            <pc:sldMk cId="3957478692" sldId="259"/>
            <ac:picMk id="1229" creationId="{5A6B342A-CED2-4596-B428-04EC273244A2}"/>
          </ac:picMkLst>
        </pc:picChg>
        <pc:picChg chg="add del mod">
          <ac:chgData name="sebangelo@wanadoo.fr" userId="39041c2de1b8d893" providerId="LiveId" clId="{2BDAA8CA-547E-4E5F-9342-BFA2917592F3}" dt="2020-05-19T12:13:18.756" v="12" actId="478"/>
          <ac:picMkLst>
            <pc:docMk/>
            <pc:sldMk cId="3957478692" sldId="259"/>
            <ac:picMk id="1230" creationId="{FE7D9C85-D561-4858-A587-9E024CAEBDE3}"/>
          </ac:picMkLst>
        </pc:picChg>
        <pc:picChg chg="add del mod">
          <ac:chgData name="sebangelo@wanadoo.fr" userId="39041c2de1b8d893" providerId="LiveId" clId="{2BDAA8CA-547E-4E5F-9342-BFA2917592F3}" dt="2020-05-19T12:13:17.135" v="11" actId="478"/>
          <ac:picMkLst>
            <pc:docMk/>
            <pc:sldMk cId="3957478692" sldId="259"/>
            <ac:picMk id="1231" creationId="{C8FC5E15-77E5-4831-9383-8CA67D81A85C}"/>
          </ac:picMkLst>
        </pc:picChg>
        <pc:picChg chg="add del mod">
          <ac:chgData name="sebangelo@wanadoo.fr" userId="39041c2de1b8d893" providerId="LiveId" clId="{2BDAA8CA-547E-4E5F-9342-BFA2917592F3}" dt="2020-05-19T12:13:15.523" v="10" actId="478"/>
          <ac:picMkLst>
            <pc:docMk/>
            <pc:sldMk cId="3957478692" sldId="259"/>
            <ac:picMk id="1232" creationId="{8F650860-99F9-4F1A-B445-13CB21FB0257}"/>
          </ac:picMkLst>
        </pc:picChg>
        <pc:picChg chg="add del mod">
          <ac:chgData name="sebangelo@wanadoo.fr" userId="39041c2de1b8d893" providerId="LiveId" clId="{2BDAA8CA-547E-4E5F-9342-BFA2917592F3}" dt="2020-05-19T12:13:13.953" v="9" actId="478"/>
          <ac:picMkLst>
            <pc:docMk/>
            <pc:sldMk cId="3957478692" sldId="259"/>
            <ac:picMk id="1233" creationId="{90AE97C7-CADD-49FB-8A85-C8933EA555B3}"/>
          </ac:picMkLst>
        </pc:picChg>
        <pc:picChg chg="add del mod">
          <ac:chgData name="sebangelo@wanadoo.fr" userId="39041c2de1b8d893" providerId="LiveId" clId="{2BDAA8CA-547E-4E5F-9342-BFA2917592F3}" dt="2020-05-19T12:13:12.193" v="8" actId="478"/>
          <ac:picMkLst>
            <pc:docMk/>
            <pc:sldMk cId="3957478692" sldId="259"/>
            <ac:picMk id="1234" creationId="{04B474B9-63A4-4504-819C-6144F247D047}"/>
          </ac:picMkLst>
        </pc:picChg>
        <pc:picChg chg="add del mod">
          <ac:chgData name="sebangelo@wanadoo.fr" userId="39041c2de1b8d893" providerId="LiveId" clId="{2BDAA8CA-547E-4E5F-9342-BFA2917592F3}" dt="2020-05-19T12:13:10.673" v="7" actId="478"/>
          <ac:picMkLst>
            <pc:docMk/>
            <pc:sldMk cId="3957478692" sldId="259"/>
            <ac:picMk id="1235" creationId="{E58AE29D-C0C1-493A-8AC7-059003572AAB}"/>
          </ac:picMkLst>
        </pc:picChg>
        <pc:picChg chg="add del mod">
          <ac:chgData name="sebangelo@wanadoo.fr" userId="39041c2de1b8d893" providerId="LiveId" clId="{2BDAA8CA-547E-4E5F-9342-BFA2917592F3}" dt="2020-05-19T12:13:08.902" v="6" actId="478"/>
          <ac:picMkLst>
            <pc:docMk/>
            <pc:sldMk cId="3957478692" sldId="259"/>
            <ac:picMk id="1236" creationId="{C4BD14C4-6B2E-4BAF-9B44-57B83CD90C33}"/>
          </ac:picMkLst>
        </pc:picChg>
        <pc:picChg chg="add del mod">
          <ac:chgData name="sebangelo@wanadoo.fr" userId="39041c2de1b8d893" providerId="LiveId" clId="{2BDAA8CA-547E-4E5F-9342-BFA2917592F3}" dt="2020-05-19T12:13:06.266" v="5" actId="478"/>
          <ac:picMkLst>
            <pc:docMk/>
            <pc:sldMk cId="3957478692" sldId="259"/>
            <ac:picMk id="1237" creationId="{0ED33230-4DE4-4BE6-B472-DE64059EA331}"/>
          </ac:picMkLst>
        </pc:picChg>
        <pc:picChg chg="add del mod">
          <ac:chgData name="sebangelo@wanadoo.fr" userId="39041c2de1b8d893" providerId="LiveId" clId="{2BDAA8CA-547E-4E5F-9342-BFA2917592F3}" dt="2020-05-19T12:13:01.983" v="4" actId="478"/>
          <ac:picMkLst>
            <pc:docMk/>
            <pc:sldMk cId="3957478692" sldId="259"/>
            <ac:picMk id="1238" creationId="{C872B274-F968-4A55-8381-2F4096E59BAC}"/>
          </ac:picMkLst>
        </pc:picChg>
        <pc:picChg chg="add mod">
          <ac:chgData name="sebangelo@wanadoo.fr" userId="39041c2de1b8d893" providerId="LiveId" clId="{2BDAA8CA-547E-4E5F-9342-BFA2917592F3}" dt="2020-05-19T12:53:38.479" v="227" actId="1076"/>
          <ac:picMkLst>
            <pc:docMk/>
            <pc:sldMk cId="3957478692" sldId="259"/>
            <ac:picMk id="1240" creationId="{FE2BB058-C845-4603-9D43-4ACC85FF465C}"/>
          </ac:picMkLst>
        </pc:picChg>
        <pc:picChg chg="add mod">
          <ac:chgData name="sebangelo@wanadoo.fr" userId="39041c2de1b8d893" providerId="LiveId" clId="{2BDAA8CA-547E-4E5F-9342-BFA2917592F3}" dt="2020-05-19T12:53:31.609" v="226" actId="1076"/>
          <ac:picMkLst>
            <pc:docMk/>
            <pc:sldMk cId="3957478692" sldId="259"/>
            <ac:picMk id="1241" creationId="{7ECC2C9E-F35A-4E75-8B4B-2FF99F581725}"/>
          </ac:picMkLst>
        </pc:picChg>
        <pc:picChg chg="add del mod">
          <ac:chgData name="sebangelo@wanadoo.fr" userId="39041c2de1b8d893" providerId="LiveId" clId="{2BDAA8CA-547E-4E5F-9342-BFA2917592F3}" dt="2020-05-19T12:49:43.563" v="191" actId="478"/>
          <ac:picMkLst>
            <pc:docMk/>
            <pc:sldMk cId="3957478692" sldId="259"/>
            <ac:picMk id="1242" creationId="{E2BCCA8D-2017-4EF7-83B8-FEE9C2FBE59C}"/>
          </ac:picMkLst>
        </pc:picChg>
        <pc:picChg chg="add mod">
          <ac:chgData name="sebangelo@wanadoo.fr" userId="39041c2de1b8d893" providerId="LiveId" clId="{2BDAA8CA-547E-4E5F-9342-BFA2917592F3}" dt="2020-05-19T12:53:26.471" v="225" actId="1076"/>
          <ac:picMkLst>
            <pc:docMk/>
            <pc:sldMk cId="3957478692" sldId="259"/>
            <ac:picMk id="1243" creationId="{7F2EA052-56E1-48ED-955F-1E63555A7AD6}"/>
          </ac:picMkLst>
        </pc:picChg>
        <pc:picChg chg="add del mod">
          <ac:chgData name="sebangelo@wanadoo.fr" userId="39041c2de1b8d893" providerId="LiveId" clId="{2BDAA8CA-547E-4E5F-9342-BFA2917592F3}" dt="2020-05-19T12:49:46.530" v="192" actId="478"/>
          <ac:picMkLst>
            <pc:docMk/>
            <pc:sldMk cId="3957478692" sldId="259"/>
            <ac:picMk id="1244" creationId="{F45CDF94-A1B2-47D6-989A-97B390F3C03D}"/>
          </ac:picMkLst>
        </pc:picChg>
        <pc:picChg chg="add mod">
          <ac:chgData name="sebangelo@wanadoo.fr" userId="39041c2de1b8d893" providerId="LiveId" clId="{2BDAA8CA-547E-4E5F-9342-BFA2917592F3}" dt="2020-05-19T12:53:15.829" v="224" actId="1076"/>
          <ac:picMkLst>
            <pc:docMk/>
            <pc:sldMk cId="3957478692" sldId="259"/>
            <ac:picMk id="1245" creationId="{518F1029-E844-474C-AF23-DEE088233687}"/>
          </ac:picMkLst>
        </pc:picChg>
        <pc:picChg chg="add mod">
          <ac:chgData name="sebangelo@wanadoo.fr" userId="39041c2de1b8d893" providerId="LiveId" clId="{2BDAA8CA-547E-4E5F-9342-BFA2917592F3}" dt="2020-05-19T12:53:04.018" v="223" actId="14100"/>
          <ac:picMkLst>
            <pc:docMk/>
            <pc:sldMk cId="3957478692" sldId="259"/>
            <ac:picMk id="1246" creationId="{E2EC56A8-6A83-401E-B85E-AE551F68EB18}"/>
          </ac:picMkLst>
        </pc:picChg>
        <pc:picChg chg="add mod">
          <ac:chgData name="sebangelo@wanadoo.fr" userId="39041c2de1b8d893" providerId="LiveId" clId="{2BDAA8CA-547E-4E5F-9342-BFA2917592F3}" dt="2020-05-19T12:52:44.311" v="221" actId="1076"/>
          <ac:picMkLst>
            <pc:docMk/>
            <pc:sldMk cId="3957478692" sldId="259"/>
            <ac:picMk id="1247" creationId="{1EFAA2D2-BEAE-41AA-82BA-E75DBAF49D18}"/>
          </ac:picMkLst>
        </pc:picChg>
        <pc:picChg chg="add mod">
          <ac:chgData name="sebangelo@wanadoo.fr" userId="39041c2de1b8d893" providerId="LiveId" clId="{2BDAA8CA-547E-4E5F-9342-BFA2917592F3}" dt="2020-05-19T12:52:39.508" v="220" actId="1076"/>
          <ac:picMkLst>
            <pc:docMk/>
            <pc:sldMk cId="3957478692" sldId="259"/>
            <ac:picMk id="1248" creationId="{42B01183-51F1-404A-886E-AD2770179333}"/>
          </ac:picMkLst>
        </pc:picChg>
        <pc:picChg chg="add mod">
          <ac:chgData name="sebangelo@wanadoo.fr" userId="39041c2de1b8d893" providerId="LiveId" clId="{2BDAA8CA-547E-4E5F-9342-BFA2917592F3}" dt="2020-05-19T12:52:34.341" v="219" actId="1076"/>
          <ac:picMkLst>
            <pc:docMk/>
            <pc:sldMk cId="3957478692" sldId="259"/>
            <ac:picMk id="1249" creationId="{20A97F73-ED8C-4DE0-B0D5-891FBD0A00EC}"/>
          </ac:picMkLst>
        </pc:picChg>
        <pc:picChg chg="add mod">
          <ac:chgData name="sebangelo@wanadoo.fr" userId="39041c2de1b8d893" providerId="LiveId" clId="{2BDAA8CA-547E-4E5F-9342-BFA2917592F3}" dt="2020-05-19T12:52:28.913" v="218" actId="1076"/>
          <ac:picMkLst>
            <pc:docMk/>
            <pc:sldMk cId="3957478692" sldId="259"/>
            <ac:picMk id="1250" creationId="{629F2113-04DF-43E0-BAC9-4769F4D71C67}"/>
          </ac:picMkLst>
        </pc:picChg>
        <pc:picChg chg="add mod">
          <ac:chgData name="sebangelo@wanadoo.fr" userId="39041c2de1b8d893" providerId="LiveId" clId="{2BDAA8CA-547E-4E5F-9342-BFA2917592F3}" dt="2020-05-19T12:52:22.608" v="217" actId="1076"/>
          <ac:picMkLst>
            <pc:docMk/>
            <pc:sldMk cId="3957478692" sldId="259"/>
            <ac:picMk id="1251" creationId="{5C426DE4-B293-474E-A68B-C8DB2571147B}"/>
          </ac:picMkLst>
        </pc:picChg>
        <pc:picChg chg="add mod">
          <ac:chgData name="sebangelo@wanadoo.fr" userId="39041c2de1b8d893" providerId="LiveId" clId="{2BDAA8CA-547E-4E5F-9342-BFA2917592F3}" dt="2020-05-19T12:52:13.208" v="216" actId="1076"/>
          <ac:picMkLst>
            <pc:docMk/>
            <pc:sldMk cId="3957478692" sldId="259"/>
            <ac:picMk id="1252" creationId="{19BC3124-068B-4491-941A-750B8E42671C}"/>
          </ac:picMkLst>
        </pc:picChg>
        <pc:picChg chg="add mod">
          <ac:chgData name="sebangelo@wanadoo.fr" userId="39041c2de1b8d893" providerId="LiveId" clId="{2BDAA8CA-547E-4E5F-9342-BFA2917592F3}" dt="2020-05-19T12:52:05.216" v="215" actId="1076"/>
          <ac:picMkLst>
            <pc:docMk/>
            <pc:sldMk cId="3957478692" sldId="259"/>
            <ac:picMk id="1253" creationId="{E650F51E-BCA0-40A2-90DA-176C5565530A}"/>
          </ac:picMkLst>
        </pc:picChg>
        <pc:picChg chg="add mod">
          <ac:chgData name="sebangelo@wanadoo.fr" userId="39041c2de1b8d893" providerId="LiveId" clId="{2BDAA8CA-547E-4E5F-9342-BFA2917592F3}" dt="2020-05-19T12:51:58.524" v="214" actId="1076"/>
          <ac:picMkLst>
            <pc:docMk/>
            <pc:sldMk cId="3957478692" sldId="259"/>
            <ac:picMk id="1254" creationId="{CBA3F30F-9DEC-47FD-AF1D-6B4C603AB9B5}"/>
          </ac:picMkLst>
        </pc:picChg>
        <pc:picChg chg="add mod">
          <ac:chgData name="sebangelo@wanadoo.fr" userId="39041c2de1b8d893" providerId="LiveId" clId="{2BDAA8CA-547E-4E5F-9342-BFA2917592F3}" dt="2020-05-19T12:51:52.327" v="213" actId="1076"/>
          <ac:picMkLst>
            <pc:docMk/>
            <pc:sldMk cId="3957478692" sldId="259"/>
            <ac:picMk id="1255" creationId="{9AE0261E-A714-4589-8162-73A5AF54F34A}"/>
          </ac:picMkLst>
        </pc:picChg>
        <pc:picChg chg="add mod">
          <ac:chgData name="sebangelo@wanadoo.fr" userId="39041c2de1b8d893" providerId="LiveId" clId="{2BDAA8CA-547E-4E5F-9342-BFA2917592F3}" dt="2020-05-19T12:51:45.873" v="212" actId="1076"/>
          <ac:picMkLst>
            <pc:docMk/>
            <pc:sldMk cId="3957478692" sldId="259"/>
            <ac:picMk id="1256" creationId="{F94EB5A8-ED88-4BB3-8830-8C4FD5AD9804}"/>
          </ac:picMkLst>
        </pc:picChg>
        <pc:picChg chg="add mod">
          <ac:chgData name="sebangelo@wanadoo.fr" userId="39041c2de1b8d893" providerId="LiveId" clId="{2BDAA8CA-547E-4E5F-9342-BFA2917592F3}" dt="2020-05-19T12:51:38.051" v="211" actId="1076"/>
          <ac:picMkLst>
            <pc:docMk/>
            <pc:sldMk cId="3957478692" sldId="259"/>
            <ac:picMk id="1257" creationId="{15252080-EC3F-4673-A68C-4C1168B2996B}"/>
          </ac:picMkLst>
        </pc:picChg>
        <pc:picChg chg="add mod">
          <ac:chgData name="sebangelo@wanadoo.fr" userId="39041c2de1b8d893" providerId="LiveId" clId="{2BDAA8CA-547E-4E5F-9342-BFA2917592F3}" dt="2020-05-19T12:51:28.831" v="210" actId="1076"/>
          <ac:picMkLst>
            <pc:docMk/>
            <pc:sldMk cId="3957478692" sldId="259"/>
            <ac:picMk id="1258" creationId="{BF53A657-774B-44ED-81A5-7CDA4F8AA615}"/>
          </ac:picMkLst>
        </pc:picChg>
        <pc:picChg chg="add mod">
          <ac:chgData name="sebangelo@wanadoo.fr" userId="39041c2de1b8d893" providerId="LiveId" clId="{2BDAA8CA-547E-4E5F-9342-BFA2917592F3}" dt="2020-05-19T12:51:23.424" v="209" actId="1076"/>
          <ac:picMkLst>
            <pc:docMk/>
            <pc:sldMk cId="3957478692" sldId="259"/>
            <ac:picMk id="1259" creationId="{CB7BE5E4-0178-4B6B-9270-CAE803C71270}"/>
          </ac:picMkLst>
        </pc:picChg>
        <pc:picChg chg="add mod">
          <ac:chgData name="sebangelo@wanadoo.fr" userId="39041c2de1b8d893" providerId="LiveId" clId="{2BDAA8CA-547E-4E5F-9342-BFA2917592F3}" dt="2020-05-19T12:51:16.797" v="208" actId="1076"/>
          <ac:picMkLst>
            <pc:docMk/>
            <pc:sldMk cId="3957478692" sldId="259"/>
            <ac:picMk id="1260" creationId="{45685D58-5312-43EB-935A-A240DA2A3DD7}"/>
          </ac:picMkLst>
        </pc:picChg>
        <pc:picChg chg="add mod">
          <ac:chgData name="sebangelo@wanadoo.fr" userId="39041c2de1b8d893" providerId="LiveId" clId="{2BDAA8CA-547E-4E5F-9342-BFA2917592F3}" dt="2020-05-19T12:51:10.928" v="207" actId="1076"/>
          <ac:picMkLst>
            <pc:docMk/>
            <pc:sldMk cId="3957478692" sldId="259"/>
            <ac:picMk id="1261" creationId="{8F03A226-74CA-4A7C-89D0-79B8F6B3E968}"/>
          </ac:picMkLst>
        </pc:picChg>
        <pc:picChg chg="add mod">
          <ac:chgData name="sebangelo@wanadoo.fr" userId="39041c2de1b8d893" providerId="LiveId" clId="{2BDAA8CA-547E-4E5F-9342-BFA2917592F3}" dt="2020-05-19T12:50:52.671" v="203" actId="1076"/>
          <ac:picMkLst>
            <pc:docMk/>
            <pc:sldMk cId="3957478692" sldId="259"/>
            <ac:picMk id="1262" creationId="{6FDC6103-6C68-426F-BE32-088A29FB7AB7}"/>
          </ac:picMkLst>
        </pc:picChg>
        <pc:picChg chg="add mod">
          <ac:chgData name="sebangelo@wanadoo.fr" userId="39041c2de1b8d893" providerId="LiveId" clId="{2BDAA8CA-547E-4E5F-9342-BFA2917592F3}" dt="2020-05-19T12:50:44.652" v="202" actId="1076"/>
          <ac:picMkLst>
            <pc:docMk/>
            <pc:sldMk cId="3957478692" sldId="259"/>
            <ac:picMk id="1263" creationId="{A7C67BD6-31F2-44F6-984C-109FB7261E66}"/>
          </ac:picMkLst>
        </pc:picChg>
        <pc:picChg chg="add mod">
          <ac:chgData name="sebangelo@wanadoo.fr" userId="39041c2de1b8d893" providerId="LiveId" clId="{2BDAA8CA-547E-4E5F-9342-BFA2917592F3}" dt="2020-05-19T12:50:27.804" v="200" actId="1076"/>
          <ac:picMkLst>
            <pc:docMk/>
            <pc:sldMk cId="3957478692" sldId="259"/>
            <ac:picMk id="1264" creationId="{37EB83B7-3604-4E64-968D-F6F25F83831B}"/>
          </ac:picMkLst>
        </pc:picChg>
        <pc:picChg chg="add mod">
          <ac:chgData name="sebangelo@wanadoo.fr" userId="39041c2de1b8d893" providerId="LiveId" clId="{2BDAA8CA-547E-4E5F-9342-BFA2917592F3}" dt="2020-05-19T12:50:36.610" v="201" actId="1076"/>
          <ac:picMkLst>
            <pc:docMk/>
            <pc:sldMk cId="3957478692" sldId="259"/>
            <ac:picMk id="1265" creationId="{64FAD6C6-DA79-4014-92F8-0FAB8CAAE590}"/>
          </ac:picMkLst>
        </pc:picChg>
        <pc:picChg chg="add mod">
          <ac:chgData name="sebangelo@wanadoo.fr" userId="39041c2de1b8d893" providerId="LiveId" clId="{2BDAA8CA-547E-4E5F-9342-BFA2917592F3}" dt="2020-05-19T12:50:17.277" v="198" actId="1076"/>
          <ac:picMkLst>
            <pc:docMk/>
            <pc:sldMk cId="3957478692" sldId="259"/>
            <ac:picMk id="1266" creationId="{70A0D85D-230B-4EA4-973A-AE1CBF204E77}"/>
          </ac:picMkLst>
        </pc:picChg>
        <pc:picChg chg="add mod">
          <ac:chgData name="sebangelo@wanadoo.fr" userId="39041c2de1b8d893" providerId="LiveId" clId="{2BDAA8CA-547E-4E5F-9342-BFA2917592F3}" dt="2020-05-19T12:50:10.931" v="197" actId="1076"/>
          <ac:picMkLst>
            <pc:docMk/>
            <pc:sldMk cId="3957478692" sldId="259"/>
            <ac:picMk id="1267" creationId="{D42AC522-22B0-45DF-82AF-66D416A708D6}"/>
          </ac:picMkLst>
        </pc:picChg>
        <pc:picChg chg="add mod">
          <ac:chgData name="sebangelo@wanadoo.fr" userId="39041c2de1b8d893" providerId="LiveId" clId="{2BDAA8CA-547E-4E5F-9342-BFA2917592F3}" dt="2020-05-19T13:05:31.250" v="332" actId="1076"/>
          <ac:picMkLst>
            <pc:docMk/>
            <pc:sldMk cId="3957478692" sldId="259"/>
            <ac:picMk id="1269" creationId="{D163E490-A4EB-44A8-8BA0-D390BCB4BBA1}"/>
          </ac:picMkLst>
        </pc:picChg>
      </pc:sldChg>
      <pc:sldChg chg="addSp delSp modSp new mod modTransition setBg">
        <pc:chgData name="sebangelo@wanadoo.fr" userId="39041c2de1b8d893" providerId="LiveId" clId="{2BDAA8CA-547E-4E5F-9342-BFA2917592F3}" dt="2020-05-19T13:17:40.908" v="451"/>
        <pc:sldMkLst>
          <pc:docMk/>
          <pc:sldMk cId="709611904" sldId="260"/>
        </pc:sldMkLst>
        <pc:spChg chg="add mod">
          <ac:chgData name="sebangelo@wanadoo.fr" userId="39041c2de1b8d893" providerId="LiveId" clId="{2BDAA8CA-547E-4E5F-9342-BFA2917592F3}" dt="2020-05-19T13:16:35.336" v="447" actId="1076"/>
          <ac:spMkLst>
            <pc:docMk/>
            <pc:sldMk cId="709611904" sldId="260"/>
            <ac:spMk id="3" creationId="{7128EAFC-B160-4596-9E0A-E402E53E4876}"/>
          </ac:spMkLst>
        </pc:spChg>
        <pc:graphicFrameChg chg="add mod modGraphic">
          <ac:chgData name="sebangelo@wanadoo.fr" userId="39041c2de1b8d893" providerId="LiveId" clId="{2BDAA8CA-547E-4E5F-9342-BFA2917592F3}" dt="2020-05-19T13:14:43.704" v="397" actId="1076"/>
          <ac:graphicFrameMkLst>
            <pc:docMk/>
            <pc:sldMk cId="709611904" sldId="260"/>
            <ac:graphicFrameMk id="2" creationId="{E2ADFF90-640C-4C10-9D79-9979B42814D3}"/>
          </ac:graphicFrameMkLst>
        </pc:graphicFrameChg>
        <pc:picChg chg="add del mod">
          <ac:chgData name="sebangelo@wanadoo.fr" userId="39041c2de1b8d893" providerId="LiveId" clId="{2BDAA8CA-547E-4E5F-9342-BFA2917592F3}" dt="2020-05-19T13:13:27.449" v="383" actId="478"/>
          <ac:picMkLst>
            <pc:docMk/>
            <pc:sldMk cId="709611904" sldId="260"/>
            <ac:picMk id="79" creationId="{B6A5B7BF-4F8B-4BC6-86E4-23C78335A979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0" creationId="{D3D8D888-AAE3-4B0C-8E27-13D5BA090F3E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1" creationId="{44B69364-34F3-48A4-9B03-653BC2E61B0E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2" creationId="{B75AEF6F-C6DA-40E6-9FAC-D04D00EFD9CB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3" creationId="{2A87C533-D860-40E8-A0E4-33C7DC2FD787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4" creationId="{9E83D82A-DB7D-4805-AFC1-B8BAA43F2D8F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5" creationId="{561F9B29-5528-454C-968F-039CD6CA2C3D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6" creationId="{2CC51BC8-D603-40FA-9485-DD79CD261A3F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7" creationId="{B1137EBB-A741-4423-A5B2-E83FEC412A23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8" creationId="{FBF43041-5C1E-43C9-A2CB-63BF47D4C780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59" creationId="{17A56041-93B1-41CD-87E5-D7EDF873A9AD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0" creationId="{F55C5E9B-D9A8-470E-A646-003F9733DB71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1" creationId="{50E75B32-8E49-4D7D-A720-6C605B50FBD7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2" creationId="{8704514C-23A7-486E-9585-A6A793BB421A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3" creationId="{AE3EFF54-2C79-4C85-BFB5-CA38C18CC772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4" creationId="{27ACB7B9-A9EC-426B-B807-5964EBA3424B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5" creationId="{C280D9E8-72D4-486B-A1D6-6DD296C51FB1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6" creationId="{09CCCC52-4EAA-43B4-935B-A185D548C811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7" creationId="{9A1FA678-4CDD-465F-8026-3EF25046B924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8" creationId="{0F072675-9F20-427C-B897-2CF2AAD81242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69" creationId="{1A50253A-83A1-4C35-9E09-49F3C8BE3569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0" creationId="{57365C5B-33B4-41BD-B3E2-90BAE0E9FCC2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1" creationId="{A9683130-0BCA-46FA-AC42-3BAD20736F30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2" creationId="{6167599A-3401-4641-94A6-4C6896D64B16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3" creationId="{CDDBF78C-354F-4B12-986B-3FF99747FE22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4" creationId="{96E30350-F122-42C2-8245-DBC6276D359A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5" creationId="{CB44F65A-A4F8-4A94-A086-363E8034A4F1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6" creationId="{46A1D2BF-4E79-45BD-9DED-A9D9421990FD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7" creationId="{94E8116A-20D8-47E6-B3F1-9314F566D5D4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8" creationId="{C0857188-5D00-4AEB-8941-23FE50195E51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79" creationId="{B326A32D-2536-46C8-B85B-B0D9E64A9C66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0" creationId="{ED96ECFF-BB47-4A71-B5BC-8809E21556DD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1" creationId="{B6D9D4B3-365A-4C52-8418-EC838E67AD4C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2" creationId="{DB362265-0B00-4840-9805-F18D0B3EDA97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3" creationId="{43E59A61-5785-41BF-8E5E-E0DBC8A1DD67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4" creationId="{D52A64E6-10CC-402B-9A07-8CD6A9E5CEE6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5" creationId="{DD5EB4CE-D91C-437F-909C-034CF0E0730C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6" creationId="{4FDF7666-CFCB-45C1-936B-04A6D987BBA3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7" creationId="{8D340890-9C81-4FCE-B483-086065DBEFD1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8" creationId="{D8985E40-8AC8-4849-B3C0-9B444BF9CCEA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89" creationId="{4093BDDF-D4E8-48B2-928C-7C0957F9EC8F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0" creationId="{3DC1146C-219E-4CC0-ABED-C47755735EFA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1" creationId="{054FC495-02EB-40BB-8437-4C0443551386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2" creationId="{7A0474B3-1BEF-4DD7-9020-21B747B46984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3" creationId="{3E7C4AC3-5DB8-4BFF-9990-AE8F8E7CEAC5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4" creationId="{114289D4-C45C-4A23-9B78-58C00B10FD92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5" creationId="{1CCF1656-13FE-4C3F-9121-89DE71393464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6" creationId="{EDAD1435-38E8-41BE-96E9-F7939A7612CE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7" creationId="{B7615797-9DA1-406C-8C62-3441BF82E357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8" creationId="{BF1A7018-ADC5-463A-B04C-B26FA78CE11E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099" creationId="{48AAC0C6-0D26-481B-83DB-E5D62F483A2C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100" creationId="{0A382FA6-B5EF-465C-A7D6-FB76FC5DDD58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101" creationId="{06C7924F-F80F-41E4-8AD2-E3B0DBD4EED2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102" creationId="{DAB9D6D4-EC4C-4544-8E9B-DFC4FCE83152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103" creationId="{3A9D17D4-FE53-4999-A249-EFBF91994242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104" creationId="{975D1BE0-8196-4371-BBD2-DE4037D24AEE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105" creationId="{8BE54DAC-D428-4195-8923-6CBFC08318F9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106" creationId="{594D6674-237D-4F32-8445-BF7295573198}"/>
          </ac:picMkLst>
        </pc:picChg>
        <pc:picChg chg="add del mod">
          <ac:chgData name="sebangelo@wanadoo.fr" userId="39041c2de1b8d893" providerId="LiveId" clId="{2BDAA8CA-547E-4E5F-9342-BFA2917592F3}" dt="2020-05-19T13:14:01.771" v="396" actId="478"/>
          <ac:picMkLst>
            <pc:docMk/>
            <pc:sldMk cId="709611904" sldId="260"/>
            <ac:picMk id="2107" creationId="{21F135CE-D495-4995-94C5-45DE426E8B9A}"/>
          </ac:picMkLst>
        </pc:picChg>
        <pc:picChg chg="add del mod">
          <ac:chgData name="sebangelo@wanadoo.fr" userId="39041c2de1b8d893" providerId="LiveId" clId="{2BDAA8CA-547E-4E5F-9342-BFA2917592F3}" dt="2020-05-19T13:13:42.403" v="391" actId="478"/>
          <ac:picMkLst>
            <pc:docMk/>
            <pc:sldMk cId="709611904" sldId="260"/>
            <ac:picMk id="2108" creationId="{B5F5C16E-B8F0-42A2-ADD0-BC736FCA431E}"/>
          </ac:picMkLst>
        </pc:picChg>
        <pc:picChg chg="add del mod">
          <ac:chgData name="sebangelo@wanadoo.fr" userId="39041c2de1b8d893" providerId="LiveId" clId="{2BDAA8CA-547E-4E5F-9342-BFA2917592F3}" dt="2020-05-19T13:13:40.568" v="390" actId="478"/>
          <ac:picMkLst>
            <pc:docMk/>
            <pc:sldMk cId="709611904" sldId="260"/>
            <ac:picMk id="2109" creationId="{ECDB6C34-1AB7-417C-8A0E-43A6F108B077}"/>
          </ac:picMkLst>
        </pc:picChg>
        <pc:picChg chg="add del mod">
          <ac:chgData name="sebangelo@wanadoo.fr" userId="39041c2de1b8d893" providerId="LiveId" clId="{2BDAA8CA-547E-4E5F-9342-BFA2917592F3}" dt="2020-05-19T13:13:38.983" v="389" actId="478"/>
          <ac:picMkLst>
            <pc:docMk/>
            <pc:sldMk cId="709611904" sldId="260"/>
            <ac:picMk id="2110" creationId="{35427B35-15B6-4C88-A674-AB2319D79004}"/>
          </ac:picMkLst>
        </pc:picChg>
        <pc:picChg chg="add del mod">
          <ac:chgData name="sebangelo@wanadoo.fr" userId="39041c2de1b8d893" providerId="LiveId" clId="{2BDAA8CA-547E-4E5F-9342-BFA2917592F3}" dt="2020-05-19T13:13:37.812" v="388" actId="478"/>
          <ac:picMkLst>
            <pc:docMk/>
            <pc:sldMk cId="709611904" sldId="260"/>
            <ac:picMk id="2111" creationId="{7E51D0AA-52E9-4A05-9B1B-321807CE1C74}"/>
          </ac:picMkLst>
        </pc:picChg>
        <pc:picChg chg="add del mod">
          <ac:chgData name="sebangelo@wanadoo.fr" userId="39041c2de1b8d893" providerId="LiveId" clId="{2BDAA8CA-547E-4E5F-9342-BFA2917592F3}" dt="2020-05-19T13:13:35.725" v="387" actId="478"/>
          <ac:picMkLst>
            <pc:docMk/>
            <pc:sldMk cId="709611904" sldId="260"/>
            <ac:picMk id="2112" creationId="{7BC875B8-CAF7-4263-8525-928A93A36128}"/>
          </ac:picMkLst>
        </pc:picChg>
        <pc:picChg chg="add del mod">
          <ac:chgData name="sebangelo@wanadoo.fr" userId="39041c2de1b8d893" providerId="LiveId" clId="{2BDAA8CA-547E-4E5F-9342-BFA2917592F3}" dt="2020-05-19T13:13:33.760" v="386" actId="478"/>
          <ac:picMkLst>
            <pc:docMk/>
            <pc:sldMk cId="709611904" sldId="260"/>
            <ac:picMk id="2113" creationId="{65487644-54A4-4E94-9102-3DE6F3D9FB5A}"/>
          </ac:picMkLst>
        </pc:picChg>
        <pc:picChg chg="add del mod">
          <ac:chgData name="sebangelo@wanadoo.fr" userId="39041c2de1b8d893" providerId="LiveId" clId="{2BDAA8CA-547E-4E5F-9342-BFA2917592F3}" dt="2020-05-19T13:13:31.727" v="385" actId="478"/>
          <ac:picMkLst>
            <pc:docMk/>
            <pc:sldMk cId="709611904" sldId="260"/>
            <ac:picMk id="2114" creationId="{995D602A-E034-4FE0-8359-CCA6511D283A}"/>
          </ac:picMkLst>
        </pc:picChg>
        <pc:picChg chg="add del mod">
          <ac:chgData name="sebangelo@wanadoo.fr" userId="39041c2de1b8d893" providerId="LiveId" clId="{2BDAA8CA-547E-4E5F-9342-BFA2917592F3}" dt="2020-05-19T13:13:29.617" v="384" actId="478"/>
          <ac:picMkLst>
            <pc:docMk/>
            <pc:sldMk cId="709611904" sldId="260"/>
            <ac:picMk id="2115" creationId="{93D2E30E-A358-4B87-AD73-69F446F5A5CD}"/>
          </ac:picMkLst>
        </pc:picChg>
        <pc:picChg chg="add del mod">
          <ac:chgData name="sebangelo@wanadoo.fr" userId="39041c2de1b8d893" providerId="LiveId" clId="{2BDAA8CA-547E-4E5F-9342-BFA2917592F3}" dt="2020-05-19T13:13:25.370" v="382" actId="478"/>
          <ac:picMkLst>
            <pc:docMk/>
            <pc:sldMk cId="709611904" sldId="260"/>
            <ac:picMk id="2116" creationId="{8D8ADC6A-0A9F-4BC0-B21D-75BCB2A556A4}"/>
          </ac:picMkLst>
        </pc:picChg>
        <pc:picChg chg="add del mod">
          <ac:chgData name="sebangelo@wanadoo.fr" userId="39041c2de1b8d893" providerId="LiveId" clId="{2BDAA8CA-547E-4E5F-9342-BFA2917592F3}" dt="2020-05-19T13:13:23.338" v="381" actId="478"/>
          <ac:picMkLst>
            <pc:docMk/>
            <pc:sldMk cId="709611904" sldId="260"/>
            <ac:picMk id="2117" creationId="{0FB6647E-2880-45F1-AC76-B12DBB0E523A}"/>
          </ac:picMkLst>
        </pc:picChg>
        <pc:picChg chg="add del mod">
          <ac:chgData name="sebangelo@wanadoo.fr" userId="39041c2de1b8d893" providerId="LiveId" clId="{2BDAA8CA-547E-4E5F-9342-BFA2917592F3}" dt="2020-05-19T13:13:21.736" v="380" actId="478"/>
          <ac:picMkLst>
            <pc:docMk/>
            <pc:sldMk cId="709611904" sldId="260"/>
            <ac:picMk id="2118" creationId="{17E7A344-B03B-4FE6-8191-046ECD4F9EFB}"/>
          </ac:picMkLst>
        </pc:picChg>
        <pc:picChg chg="add del mod">
          <ac:chgData name="sebangelo@wanadoo.fr" userId="39041c2de1b8d893" providerId="LiveId" clId="{2BDAA8CA-547E-4E5F-9342-BFA2917592F3}" dt="2020-05-19T13:13:19.430" v="379" actId="478"/>
          <ac:picMkLst>
            <pc:docMk/>
            <pc:sldMk cId="709611904" sldId="260"/>
            <ac:picMk id="2119" creationId="{07911415-8B14-458D-96E8-5E86971CDBFF}"/>
          </ac:picMkLst>
        </pc:picChg>
        <pc:picChg chg="add del mod">
          <ac:chgData name="sebangelo@wanadoo.fr" userId="39041c2de1b8d893" providerId="LiveId" clId="{2BDAA8CA-547E-4E5F-9342-BFA2917592F3}" dt="2020-05-19T13:13:17.366" v="378" actId="478"/>
          <ac:picMkLst>
            <pc:docMk/>
            <pc:sldMk cId="709611904" sldId="260"/>
            <ac:picMk id="2120" creationId="{12F182EE-88D4-4FAF-A576-F257A8598880}"/>
          </ac:picMkLst>
        </pc:picChg>
        <pc:picChg chg="add del mod">
          <ac:chgData name="sebangelo@wanadoo.fr" userId="39041c2de1b8d893" providerId="LiveId" clId="{2BDAA8CA-547E-4E5F-9342-BFA2917592F3}" dt="2020-05-19T13:13:15.941" v="377" actId="478"/>
          <ac:picMkLst>
            <pc:docMk/>
            <pc:sldMk cId="709611904" sldId="260"/>
            <ac:picMk id="2121" creationId="{BF8C217F-2517-44B1-9588-CA4AB3484414}"/>
          </ac:picMkLst>
        </pc:picChg>
        <pc:picChg chg="add del mod">
          <ac:chgData name="sebangelo@wanadoo.fr" userId="39041c2de1b8d893" providerId="LiveId" clId="{2BDAA8CA-547E-4E5F-9342-BFA2917592F3}" dt="2020-05-19T13:13:14.561" v="376" actId="478"/>
          <ac:picMkLst>
            <pc:docMk/>
            <pc:sldMk cId="709611904" sldId="260"/>
            <ac:picMk id="2122" creationId="{FBC7BF75-A55C-4B85-8FB0-5896C4E55E06}"/>
          </ac:picMkLst>
        </pc:picChg>
        <pc:picChg chg="add del mod">
          <ac:chgData name="sebangelo@wanadoo.fr" userId="39041c2de1b8d893" providerId="LiveId" clId="{2BDAA8CA-547E-4E5F-9342-BFA2917592F3}" dt="2020-05-19T13:13:12.302" v="375" actId="478"/>
          <ac:picMkLst>
            <pc:docMk/>
            <pc:sldMk cId="709611904" sldId="260"/>
            <ac:picMk id="2123" creationId="{9C0EEF25-570E-43B7-9FEC-624AE307D39D}"/>
          </ac:picMkLst>
        </pc:picChg>
        <pc:picChg chg="add del mod">
          <ac:chgData name="sebangelo@wanadoo.fr" userId="39041c2de1b8d893" providerId="LiveId" clId="{2BDAA8CA-547E-4E5F-9342-BFA2917592F3}" dt="2020-05-19T13:13:09.507" v="374" actId="478"/>
          <ac:picMkLst>
            <pc:docMk/>
            <pc:sldMk cId="709611904" sldId="260"/>
            <ac:picMk id="2124" creationId="{D432A989-DDBE-450B-A2E8-AE1DDC10F93C}"/>
          </ac:picMkLst>
        </pc:picChg>
        <pc:picChg chg="add del mod">
          <ac:chgData name="sebangelo@wanadoo.fr" userId="39041c2de1b8d893" providerId="LiveId" clId="{2BDAA8CA-547E-4E5F-9342-BFA2917592F3}" dt="2020-05-19T13:13:04.431" v="373" actId="478"/>
          <ac:picMkLst>
            <pc:docMk/>
            <pc:sldMk cId="709611904" sldId="260"/>
            <ac:picMk id="2125" creationId="{882D92AB-E2C1-46A6-BB0F-A94C1B484B80}"/>
          </ac:picMkLst>
        </pc:picChg>
        <pc:picChg chg="add mod">
          <ac:chgData name="sebangelo@wanadoo.fr" userId="39041c2de1b8d893" providerId="LiveId" clId="{2BDAA8CA-547E-4E5F-9342-BFA2917592F3}" dt="2020-05-19T13:17:17.238" v="449" actId="1076"/>
          <ac:picMkLst>
            <pc:docMk/>
            <pc:sldMk cId="709611904" sldId="260"/>
            <ac:picMk id="2127" creationId="{C1F373BF-1969-4B4E-9F59-93C9E369A246}"/>
          </ac:picMkLst>
        </pc:picChg>
      </pc:sldChg>
      <pc:sldChg chg="addSp delSp modSp new mod modTransition setBg">
        <pc:chgData name="sebangelo@wanadoo.fr" userId="39041c2de1b8d893" providerId="LiveId" clId="{2BDAA8CA-547E-4E5F-9342-BFA2917592F3}" dt="2020-05-19T13:43:07.827" v="813"/>
        <pc:sldMkLst>
          <pc:docMk/>
          <pc:sldMk cId="338304706" sldId="261"/>
        </pc:sldMkLst>
        <pc:spChg chg="add mod">
          <ac:chgData name="sebangelo@wanadoo.fr" userId="39041c2de1b8d893" providerId="LiveId" clId="{2BDAA8CA-547E-4E5F-9342-BFA2917592F3}" dt="2020-05-19T13:31:31.949" v="499" actId="20577"/>
          <ac:spMkLst>
            <pc:docMk/>
            <pc:sldMk cId="338304706" sldId="261"/>
            <ac:spMk id="2" creationId="{719E03C0-37A4-4FB0-8839-BFB425EE77B1}"/>
          </ac:spMkLst>
        </pc:spChg>
        <pc:spChg chg="add mod">
          <ac:chgData name="sebangelo@wanadoo.fr" userId="39041c2de1b8d893" providerId="LiveId" clId="{2BDAA8CA-547E-4E5F-9342-BFA2917592F3}" dt="2020-05-19T13:34:46.535" v="607" actId="1076"/>
          <ac:spMkLst>
            <pc:docMk/>
            <pc:sldMk cId="338304706" sldId="261"/>
            <ac:spMk id="3" creationId="{38B4E4FC-8F69-492A-9390-9B38C3A9978F}"/>
          </ac:spMkLst>
        </pc:spChg>
        <pc:spChg chg="add mod">
          <ac:chgData name="sebangelo@wanadoo.fr" userId="39041c2de1b8d893" providerId="LiveId" clId="{2BDAA8CA-547E-4E5F-9342-BFA2917592F3}" dt="2020-05-19T13:37:14.849" v="748" actId="20577"/>
          <ac:spMkLst>
            <pc:docMk/>
            <pc:sldMk cId="338304706" sldId="261"/>
            <ac:spMk id="4" creationId="{6626C984-3056-40F9-B5B3-A879948F371F}"/>
          </ac:spMkLst>
        </pc:spChg>
        <pc:spChg chg="add del ord">
          <ac:chgData name="sebangelo@wanadoo.fr" userId="39041c2de1b8d893" providerId="LiveId" clId="{2BDAA8CA-547E-4E5F-9342-BFA2917592F3}" dt="2020-05-19T13:38:24.319" v="751" actId="478"/>
          <ac:spMkLst>
            <pc:docMk/>
            <pc:sldMk cId="338304706" sldId="261"/>
            <ac:spMk id="5" creationId="{54C099DC-AF41-4DE0-B3B6-892935BD9CDF}"/>
          </ac:spMkLst>
        </pc:spChg>
        <pc:spChg chg="add mod">
          <ac:chgData name="sebangelo@wanadoo.fr" userId="39041c2de1b8d893" providerId="LiveId" clId="{2BDAA8CA-547E-4E5F-9342-BFA2917592F3}" dt="2020-05-19T13:39:37.805" v="758" actId="1076"/>
          <ac:spMkLst>
            <pc:docMk/>
            <pc:sldMk cId="338304706" sldId="261"/>
            <ac:spMk id="8" creationId="{A7E3CFF1-8ED6-4656-9D27-2778089180A6}"/>
          </ac:spMkLst>
        </pc:spChg>
        <pc:spChg chg="add mod">
          <ac:chgData name="sebangelo@wanadoo.fr" userId="39041c2de1b8d893" providerId="LiveId" clId="{2BDAA8CA-547E-4E5F-9342-BFA2917592F3}" dt="2020-05-19T13:41:46.443" v="801" actId="20577"/>
          <ac:spMkLst>
            <pc:docMk/>
            <pc:sldMk cId="338304706" sldId="261"/>
            <ac:spMk id="9" creationId="{E79F273C-A7F8-413D-A877-AAD56CB691A3}"/>
          </ac:spMkLst>
        </pc:spChg>
        <pc:spChg chg="add">
          <ac:chgData name="sebangelo@wanadoo.fr" userId="39041c2de1b8d893" providerId="LiveId" clId="{2BDAA8CA-547E-4E5F-9342-BFA2917592F3}" dt="2020-05-19T13:25:42.635" v="466" actId="26606"/>
          <ac:spMkLst>
            <pc:docMk/>
            <pc:sldMk cId="338304706" sldId="261"/>
            <ac:spMk id="79" creationId="{1284CA7F-B696-4085-84C6-CD668817E685}"/>
          </ac:spMkLst>
        </pc:spChg>
        <pc:spChg chg="add">
          <ac:chgData name="sebangelo@wanadoo.fr" userId="39041c2de1b8d893" providerId="LiveId" clId="{2BDAA8CA-547E-4E5F-9342-BFA2917592F3}" dt="2020-05-19T13:25:42.635" v="466" actId="26606"/>
          <ac:spMkLst>
            <pc:docMk/>
            <pc:sldMk cId="338304706" sldId="261"/>
            <ac:spMk id="81" creationId="{858A10F4-B847-4777-BC82-782F6FB36E40}"/>
          </ac:spMkLst>
        </pc:spChg>
        <pc:spChg chg="add">
          <ac:chgData name="sebangelo@wanadoo.fr" userId="39041c2de1b8d893" providerId="LiveId" clId="{2BDAA8CA-547E-4E5F-9342-BFA2917592F3}" dt="2020-05-19T13:25:42.635" v="466" actId="26606"/>
          <ac:spMkLst>
            <pc:docMk/>
            <pc:sldMk cId="338304706" sldId="261"/>
            <ac:spMk id="83" creationId="{8883B597-C9A1-46EF-AB6B-71DF0B1ED4A6}"/>
          </ac:spMkLst>
        </pc:spChg>
        <pc:spChg chg="add">
          <ac:chgData name="sebangelo@wanadoo.fr" userId="39041c2de1b8d893" providerId="LiveId" clId="{2BDAA8CA-547E-4E5F-9342-BFA2917592F3}" dt="2020-05-19T13:25:42.635" v="466" actId="26606"/>
          <ac:spMkLst>
            <pc:docMk/>
            <pc:sldMk cId="338304706" sldId="261"/>
            <ac:spMk id="85" creationId="{A0B38421-369F-445C-9543-5BC17BC09040}"/>
          </ac:spMkLst>
        </pc:spChg>
        <pc:spChg chg="add">
          <ac:chgData name="sebangelo@wanadoo.fr" userId="39041c2de1b8d893" providerId="LiveId" clId="{2BDAA8CA-547E-4E5F-9342-BFA2917592F3}" dt="2020-05-19T13:25:42.635" v="466" actId="26606"/>
          <ac:spMkLst>
            <pc:docMk/>
            <pc:sldMk cId="338304706" sldId="261"/>
            <ac:spMk id="87" creationId="{FAA9CE81-CAF0-41E3-8E73-CAFA13A0B1A7}"/>
          </ac:spMkLst>
        </pc:spChg>
        <pc:picChg chg="add mod ord">
          <ac:chgData name="sebangelo@wanadoo.fr" userId="39041c2de1b8d893" providerId="LiveId" clId="{2BDAA8CA-547E-4E5F-9342-BFA2917592F3}" dt="2020-05-19T13:25:42.635" v="466" actId="26606"/>
          <ac:picMkLst>
            <pc:docMk/>
            <pc:sldMk cId="338304706" sldId="261"/>
            <ac:picMk id="3074" creationId="{B9B7DD3B-C2E5-4904-9AF7-A93271AF66BD}"/>
          </ac:picMkLst>
        </pc:picChg>
        <pc:picChg chg="add mod ord">
          <ac:chgData name="sebangelo@wanadoo.fr" userId="39041c2de1b8d893" providerId="LiveId" clId="{2BDAA8CA-547E-4E5F-9342-BFA2917592F3}" dt="2020-05-19T13:35:44.400" v="610" actId="1076"/>
          <ac:picMkLst>
            <pc:docMk/>
            <pc:sldMk cId="338304706" sldId="261"/>
            <ac:picMk id="3076" creationId="{1278F28D-B071-4CAE-9D71-AB66EEFC6B5F}"/>
          </ac:picMkLst>
        </pc:picChg>
        <pc:picChg chg="add mod">
          <ac:chgData name="sebangelo@wanadoo.fr" userId="39041c2de1b8d893" providerId="LiveId" clId="{2BDAA8CA-547E-4E5F-9342-BFA2917592F3}" dt="2020-05-19T13:40:53.143" v="789" actId="1076"/>
          <ac:picMkLst>
            <pc:docMk/>
            <pc:sldMk cId="338304706" sldId="261"/>
            <ac:picMk id="3078" creationId="{4A9234FF-E4B9-4810-B438-65CF0AD1359C}"/>
          </ac:picMkLst>
        </pc:picChg>
        <pc:picChg chg="add mod">
          <ac:chgData name="sebangelo@wanadoo.fr" userId="39041c2de1b8d893" providerId="LiveId" clId="{2BDAA8CA-547E-4E5F-9342-BFA2917592F3}" dt="2020-05-19T13:34:38.480" v="605" actId="1076"/>
          <ac:picMkLst>
            <pc:docMk/>
            <pc:sldMk cId="338304706" sldId="261"/>
            <ac:picMk id="3080" creationId="{EE592BB5-9872-4B14-8B15-68AAA90FCE0A}"/>
          </ac:picMkLst>
        </pc:picChg>
        <pc:picChg chg="add del mod ord">
          <ac:chgData name="sebangelo@wanadoo.fr" userId="39041c2de1b8d893" providerId="LiveId" clId="{2BDAA8CA-547E-4E5F-9342-BFA2917592F3}" dt="2020-05-19T13:28:39.666" v="469" actId="478"/>
          <ac:picMkLst>
            <pc:docMk/>
            <pc:sldMk cId="338304706" sldId="261"/>
            <ac:picMk id="3082" creationId="{63C5871B-EEAF-4471-9FF5-1CF0D05DBF8D}"/>
          </ac:picMkLst>
        </pc:picChg>
        <pc:picChg chg="add mod">
          <ac:chgData name="sebangelo@wanadoo.fr" userId="39041c2de1b8d893" providerId="LiveId" clId="{2BDAA8CA-547E-4E5F-9342-BFA2917592F3}" dt="2020-05-19T13:29:05.211" v="473" actId="1076"/>
          <ac:picMkLst>
            <pc:docMk/>
            <pc:sldMk cId="338304706" sldId="261"/>
            <ac:picMk id="3084" creationId="{C5DBDE93-791D-433C-BFDF-ECD6A132CFC1}"/>
          </ac:picMkLst>
        </pc:picChg>
        <pc:picChg chg="add del">
          <ac:chgData name="sebangelo@wanadoo.fr" userId="39041c2de1b8d893" providerId="LiveId" clId="{2BDAA8CA-547E-4E5F-9342-BFA2917592F3}" dt="2020-05-19T13:29:10.354" v="475" actId="478"/>
          <ac:picMkLst>
            <pc:docMk/>
            <pc:sldMk cId="338304706" sldId="261"/>
            <ac:picMk id="3086" creationId="{B9B78284-535E-4A30-B802-FC4C693611DF}"/>
          </ac:picMkLst>
        </pc:picChg>
        <pc:cxnChg chg="add del mod">
          <ac:chgData name="sebangelo@wanadoo.fr" userId="39041c2de1b8d893" providerId="LiveId" clId="{2BDAA8CA-547E-4E5F-9342-BFA2917592F3}" dt="2020-05-19T13:39:01.996" v="754" actId="478"/>
          <ac:cxnSpMkLst>
            <pc:docMk/>
            <pc:sldMk cId="338304706" sldId="261"/>
            <ac:cxnSpMk id="7" creationId="{E29875BE-5198-4E79-9EF6-E5FA33E4798D}"/>
          </ac:cxnSpMkLst>
        </pc:cxnChg>
      </pc:sldChg>
      <pc:sldChg chg="addSp delSp modSp new mod modTransition">
        <pc:chgData name="sebangelo@wanadoo.fr" userId="39041c2de1b8d893" providerId="LiveId" clId="{2BDAA8CA-547E-4E5F-9342-BFA2917592F3}" dt="2020-05-19T13:54:47.879" v="1019"/>
        <pc:sldMkLst>
          <pc:docMk/>
          <pc:sldMk cId="3698161673" sldId="262"/>
        </pc:sldMkLst>
        <pc:spChg chg="add del mod">
          <ac:chgData name="sebangelo@wanadoo.fr" userId="39041c2de1b8d893" providerId="LiveId" clId="{2BDAA8CA-547E-4E5F-9342-BFA2917592F3}" dt="2020-05-19T13:53:47.829" v="1008" actId="1076"/>
          <ac:spMkLst>
            <pc:docMk/>
            <pc:sldMk cId="3698161673" sldId="262"/>
            <ac:spMk id="2" creationId="{0E105F48-5AA8-45E0-BD6B-EBE804437211}"/>
          </ac:spMkLst>
        </pc:spChg>
        <pc:spChg chg="add mod">
          <ac:chgData name="sebangelo@wanadoo.fr" userId="39041c2de1b8d893" providerId="LiveId" clId="{2BDAA8CA-547E-4E5F-9342-BFA2917592F3}" dt="2020-05-19T13:53:52.330" v="1009" actId="1076"/>
          <ac:spMkLst>
            <pc:docMk/>
            <pc:sldMk cId="3698161673" sldId="262"/>
            <ac:spMk id="3" creationId="{D1114982-177B-4B1F-BAC4-C16B90C06F2C}"/>
          </ac:spMkLst>
        </pc:spChg>
        <pc:spChg chg="add mod">
          <ac:chgData name="sebangelo@wanadoo.fr" userId="39041c2de1b8d893" providerId="LiveId" clId="{2BDAA8CA-547E-4E5F-9342-BFA2917592F3}" dt="2020-05-19T13:53:40.466" v="1007" actId="14100"/>
          <ac:spMkLst>
            <pc:docMk/>
            <pc:sldMk cId="3698161673" sldId="262"/>
            <ac:spMk id="4" creationId="{744524A6-BA12-4D2A-B52B-0E9EDDB4C9D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F5F6A1-0C66-4322-9961-459AFF496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95B4FA3-DEBA-4DEB-A985-1EDE023316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56E42C-080C-4A43-A06F-E11A5B322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0C874EE-7BB5-4875-9DE5-5E4252368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BE5894-8812-454C-A338-CBDF8AC06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4365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FD39A0-DA4E-4524-878F-590AB9DD7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1D44AC-9BCA-4408-B802-D4351A377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C04915-4D2C-47B4-8E14-432C1226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AD2FB7-15E3-4F55-9F42-C235CE233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D3FA40-5168-421F-8736-CEA638D43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960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81CF29A-E2A8-4D05-B388-D23ACE3B4D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9B171A1-5B80-44F4-A58E-C008B3330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6F7689-95D3-4BE4-A937-DE50109FF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E2026CE-0330-4EAE-8ED5-896FD05B4D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64C505-3CB9-47CC-9F30-54E6752BE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865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055D7A-D9F8-4141-B8FF-2E2E991FE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3193C0-6BA1-4994-A44C-B4DE4F3A3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EFBF9E-9063-4060-B064-8120DACDE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4BBA202-BFE3-4651-AFCF-02CC236D8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58FA92D-A188-4CF7-95E0-6DE3A9DCA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790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4890CB-5F2F-4E52-86F4-3045A0526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EEBD24-7DD8-4D43-A854-9F37B6AD6A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B4E902E-B217-4B36-B06A-1CE87CA85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6E12606-D295-4B77-AF5D-263D87A4D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565D90-F2B5-4328-851A-44E4D021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9235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6D6B8-0624-4376-8128-7255C8CF9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E5BFE62-6642-4370-8A24-36AA0E5E5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EDAE312-77A6-4B26-BC98-AC0C6BDDB2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6E1886-F872-4AA5-BD12-C69EE055A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90AB58C-CC2B-4BFB-B5BC-ED6732101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E1FC064-5FC0-42E4-8B56-E75C674D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12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A046A1-2C35-41B3-9981-C4A7FEDFF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738E67-14C2-4D9A-8AD6-096A755E2C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E9DAD23-2168-4346-A12C-01308D485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2242756-5BE4-4EF4-A3B7-DED934DC27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BD6861C0-B99F-43FB-9089-39D62EE9E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4798844-0029-4F3D-83D9-F6276295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A3AF53-B933-4CB4-A315-2A5142159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199B4E6-2B6F-4687-B288-38587678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075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305956-A525-4494-90D8-FF57CBB23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23FF8B4-92A9-4E3B-BAFF-165D074F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F7A0F0-AA43-4AED-AC95-B46A74AF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AFBE511-7CE2-4538-8A33-6B6BEE71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89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8CAC219-ABD1-4840-84EA-5705B376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D053EB3-01CA-445A-9EF4-2C03A7D20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41D9456-3A7B-4489-B734-682C38E2F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5817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53467E-2280-42A2-9FB6-C086CF267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48A2E6C-CADB-4B1D-9D2D-3B944CCB4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A7983FA-6D05-40CF-A41E-AF9F5258E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26A7D54-F2AA-4849-A56C-744DF36F0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8426534-7BF0-4E48-93C5-915838670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C0FDD48-7772-478E-9EF3-29D37450C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944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93E21A-F4E7-410E-A7A1-DACFCCFC6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4365B62-5EBA-458D-B0E0-A656B2ED2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035295A-837B-4029-A0DD-A902D772FE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A50CAF-7037-4094-BDCA-AFFFE6119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71C4B58-A558-45B1-9FB7-DF0B48F83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9C62A9-D613-40BF-994C-7DA4C9381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723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428D8CA-2ED3-4265-AE46-95EED2948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613452A-6248-4CB1-93A3-15141CFBA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6187CB5-2841-49E0-B24A-70DE36B70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CD72B-9ACD-4119-AC99-368C6897CDF6}" type="datetimeFigureOut">
              <a:rPr lang="fr-FR" smtClean="0"/>
              <a:t>19/05/2020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D579FB-A958-4CDC-9030-F657728BC5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FFD9FB-BAA1-4A77-9DBE-D0794EE942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81E7E-934A-4D9D-BE32-20614F4438B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84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Honda" TargetMode="External"/><Relationship Id="rId13" Type="http://schemas.openxmlformats.org/officeDocument/2006/relationships/hyperlink" Target="http://www.motogp.com/" TargetMode="External"/><Relationship Id="rId18" Type="http://schemas.openxmlformats.org/officeDocument/2006/relationships/image" Target="../media/image5.png"/><Relationship Id="rId3" Type="http://schemas.openxmlformats.org/officeDocument/2006/relationships/hyperlink" Target="https://fr.wikipedia.org/wiki/Vitesse_moto" TargetMode="External"/><Relationship Id="rId21" Type="http://schemas.openxmlformats.org/officeDocument/2006/relationships/audio" Target="../media/audio1.wav"/><Relationship Id="rId7" Type="http://schemas.openxmlformats.org/officeDocument/2006/relationships/hyperlink" Target="https://fr.wikipedia.org/wiki/Ducati_Motor_Holding_S.p.A." TargetMode="External"/><Relationship Id="rId12" Type="http://schemas.openxmlformats.org/officeDocument/2006/relationships/hyperlink" Target="https://fr.wikipedia.org/wiki/Michelin" TargetMode="External"/><Relationship Id="rId17" Type="http://schemas.openxmlformats.org/officeDocument/2006/relationships/image" Target="../media/image4.png"/><Relationship Id="rId2" Type="http://schemas.openxmlformats.org/officeDocument/2006/relationships/audio" Target="../media/audio1.wav"/><Relationship Id="rId16" Type="http://schemas.openxmlformats.org/officeDocument/2006/relationships/image" Target="../media/image3.png"/><Relationship Id="rId20" Type="http://schemas.openxmlformats.org/officeDocument/2006/relationships/hyperlink" Target="https://fr.wikipedia.org/wiki/Moto2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fr.wikipedia.org/wiki/Aprilia" TargetMode="External"/><Relationship Id="rId11" Type="http://schemas.openxmlformats.org/officeDocument/2006/relationships/hyperlink" Target="https://fr.wikipedia.org/wiki/Yamaha" TargetMode="External"/><Relationship Id="rId5" Type="http://schemas.openxmlformats.org/officeDocument/2006/relationships/hyperlink" Target="https://fr.wikipedia.org/wiki/F%C3%A9d%C3%A9ration_internationale_de_motocyclisme" TargetMode="External"/><Relationship Id="rId15" Type="http://schemas.openxmlformats.org/officeDocument/2006/relationships/hyperlink" Target="https://fr.wikipedia.org/wiki/Giacomo_Agostini" TargetMode="External"/><Relationship Id="rId10" Type="http://schemas.openxmlformats.org/officeDocument/2006/relationships/hyperlink" Target="https://fr.wikipedia.org/wiki/Suzuki" TargetMode="External"/><Relationship Id="rId19" Type="http://schemas.openxmlformats.org/officeDocument/2006/relationships/hyperlink" Target="https://fr.wikipedia.org/wiki/Moto3" TargetMode="External"/><Relationship Id="rId4" Type="http://schemas.openxmlformats.org/officeDocument/2006/relationships/hyperlink" Target="https://fr.wikipedia.org/wiki/Championnat_du_monde_de_vitesse_moto_1949#Championnat_1949_cat%C3%A9gorie_500_cm%C2%B3" TargetMode="External"/><Relationship Id="rId9" Type="http://schemas.openxmlformats.org/officeDocument/2006/relationships/hyperlink" Target="https://fr.wikipedia.org/wiki/KTM" TargetMode="External"/><Relationship Id="rId14" Type="http://schemas.openxmlformats.org/officeDocument/2006/relationships/hyperlink" Target="https://fr.wikipedia.org/wiki/Marc_M%C3%A1rquez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fr.wikipedia.org/wiki/Championnat_du_monde_de_vitesse_moto_1993" TargetMode="External"/><Relationship Id="rId3" Type="http://schemas.openxmlformats.org/officeDocument/2006/relationships/hyperlink" Target="https://fr.wikipedia.org/wiki/Warm_up" TargetMode="External"/><Relationship Id="rId7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commons.wikimedia.org/wiki/File:Carrera_MotoGP_Motorland_2010.jpg?uselang=fr" TargetMode="External"/><Relationship Id="rId5" Type="http://schemas.openxmlformats.org/officeDocument/2006/relationships/hyperlink" Target="https://fr.wikipedia.org/wiki/Grand_Prix_moto_des_Pays-Bas" TargetMode="External"/><Relationship Id="rId4" Type="http://schemas.openxmlformats.org/officeDocument/2006/relationships/hyperlink" Target="https://fr.wikipedia.org/wiki/Grand_Prix_moto_du_Qatar" TargetMode="External"/><Relationship Id="rId9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hyperlink" Target="https://fr.wikipedia.org/wiki/Umberto_Masetti" TargetMode="External"/><Relationship Id="rId18" Type="http://schemas.openxmlformats.org/officeDocument/2006/relationships/hyperlink" Target="https://fr.wikipedia.org/wiki/Leslie_Graham" TargetMode="External"/><Relationship Id="rId26" Type="http://schemas.openxmlformats.org/officeDocument/2006/relationships/hyperlink" Target="https://fr.wikipedia.org/wiki/Kenny_Roberts_Jr" TargetMode="External"/><Relationship Id="rId39" Type="http://schemas.openxmlformats.org/officeDocument/2006/relationships/image" Target="../media/image10.png"/><Relationship Id="rId21" Type="http://schemas.openxmlformats.org/officeDocument/2006/relationships/hyperlink" Target="https://fr.wikipedia.org/wiki/Marco_Lucchinelli" TargetMode="External"/><Relationship Id="rId34" Type="http://schemas.openxmlformats.org/officeDocument/2006/relationships/hyperlink" Target="https://commons.wikimedia.org/wiki/File:Flag_of_the_United_Kingdom.svg?uselang=fr" TargetMode="External"/><Relationship Id="rId7" Type="http://schemas.openxmlformats.org/officeDocument/2006/relationships/hyperlink" Target="https://fr.wikipedia.org/wiki/Mike_Hailwood" TargetMode="External"/><Relationship Id="rId12" Type="http://schemas.openxmlformats.org/officeDocument/2006/relationships/hyperlink" Target="https://fr.wikipedia.org/wiki/Jorge_Lorenzo" TargetMode="External"/><Relationship Id="rId17" Type="http://schemas.openxmlformats.org/officeDocument/2006/relationships/hyperlink" Target="https://fr.wikipedia.org/wiki/Casey_Stoner" TargetMode="External"/><Relationship Id="rId25" Type="http://schemas.openxmlformats.org/officeDocument/2006/relationships/hyperlink" Target="https://fr.wikipedia.org/wiki/Alex_Crivill%C3%A9" TargetMode="External"/><Relationship Id="rId33" Type="http://schemas.openxmlformats.org/officeDocument/2006/relationships/image" Target="../media/image7.png"/><Relationship Id="rId38" Type="http://schemas.openxmlformats.org/officeDocument/2006/relationships/hyperlink" Target="https://commons.wikimedia.org/wiki/File:Flag_of_the_Federation_of_Rhodesia_and_Nyasaland_(1953%E2%80%931963).svg?uselang=fr" TargetMode="External"/><Relationship Id="rId2" Type="http://schemas.openxmlformats.org/officeDocument/2006/relationships/hyperlink" Target="https://fr.wikipedia.org/wiki/Giacomo_Agostini" TargetMode="External"/><Relationship Id="rId16" Type="http://schemas.openxmlformats.org/officeDocument/2006/relationships/hyperlink" Target="https://fr.wikipedia.org/wiki/Freddie_Spencer" TargetMode="External"/><Relationship Id="rId20" Type="http://schemas.openxmlformats.org/officeDocument/2006/relationships/hyperlink" Target="https://fr.wikipedia.org/wiki/Gary_Hocking" TargetMode="External"/><Relationship Id="rId29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.wikipedia.org/wiki/Geoff_Duke" TargetMode="External"/><Relationship Id="rId11" Type="http://schemas.openxmlformats.org/officeDocument/2006/relationships/hyperlink" Target="https://fr.wikipedia.org/wiki/Wayne_Rainey" TargetMode="External"/><Relationship Id="rId24" Type="http://schemas.openxmlformats.org/officeDocument/2006/relationships/hyperlink" Target="https://fr.wikipedia.org/wiki/Kevin_Schwantz" TargetMode="External"/><Relationship Id="rId32" Type="http://schemas.openxmlformats.org/officeDocument/2006/relationships/hyperlink" Target="https://commons.wikimedia.org/wiki/File:Flag_of_Australia.svg?uselang=fr" TargetMode="External"/><Relationship Id="rId37" Type="http://schemas.openxmlformats.org/officeDocument/2006/relationships/image" Target="../media/image9.png"/><Relationship Id="rId40" Type="http://schemas.openxmlformats.org/officeDocument/2006/relationships/image" Target="../media/image11.jpeg"/><Relationship Id="rId5" Type="http://schemas.openxmlformats.org/officeDocument/2006/relationships/hyperlink" Target="https://fr.wikipedia.org/wiki/Michael_Doohan" TargetMode="External"/><Relationship Id="rId15" Type="http://schemas.openxmlformats.org/officeDocument/2006/relationships/hyperlink" Target="https://fr.wikipedia.org/wiki/Barry_Sheene" TargetMode="External"/><Relationship Id="rId23" Type="http://schemas.openxmlformats.org/officeDocument/2006/relationships/hyperlink" Target="https://fr.wikipedia.org/wiki/Wayne_Gardner" TargetMode="External"/><Relationship Id="rId28" Type="http://schemas.openxmlformats.org/officeDocument/2006/relationships/hyperlink" Target="https://commons.wikimedia.org/wiki/File:Flag_of_Italy.svg?uselang=fr" TargetMode="External"/><Relationship Id="rId36" Type="http://schemas.openxmlformats.org/officeDocument/2006/relationships/hyperlink" Target="https://commons.wikimedia.org/wiki/File:Flag_of_the_United_States.svg?uselang=fr" TargetMode="External"/><Relationship Id="rId10" Type="http://schemas.openxmlformats.org/officeDocument/2006/relationships/hyperlink" Target="https://fr.wikipedia.org/wiki/Kenny_Roberts" TargetMode="External"/><Relationship Id="rId19" Type="http://schemas.openxmlformats.org/officeDocument/2006/relationships/hyperlink" Target="https://fr.wikipedia.org/wiki/Libero_Liberati" TargetMode="External"/><Relationship Id="rId31" Type="http://schemas.openxmlformats.org/officeDocument/2006/relationships/image" Target="../media/image3.png"/><Relationship Id="rId4" Type="http://schemas.openxmlformats.org/officeDocument/2006/relationships/hyperlink" Target="https://fr.wikipedia.org/wiki/Marc_M%C3%A1rquez" TargetMode="External"/><Relationship Id="rId9" Type="http://schemas.openxmlformats.org/officeDocument/2006/relationships/hyperlink" Target="https://fr.wikipedia.org/wiki/Eddie_Lawson" TargetMode="External"/><Relationship Id="rId14" Type="http://schemas.openxmlformats.org/officeDocument/2006/relationships/hyperlink" Target="https://fr.wikipedia.org/wiki/Phil_Read" TargetMode="External"/><Relationship Id="rId22" Type="http://schemas.openxmlformats.org/officeDocument/2006/relationships/hyperlink" Target="https://fr.wikipedia.org/wiki/Franco_Uncini" TargetMode="External"/><Relationship Id="rId27" Type="http://schemas.openxmlformats.org/officeDocument/2006/relationships/hyperlink" Target="https://fr.wikipedia.org/wiki/Nicky_Hayden" TargetMode="External"/><Relationship Id="rId30" Type="http://schemas.openxmlformats.org/officeDocument/2006/relationships/hyperlink" Target="https://commons.wikimedia.org/wiki/File:Flag_of_Spain.svg?uselang=fr" TargetMode="External"/><Relationship Id="rId35" Type="http://schemas.openxmlformats.org/officeDocument/2006/relationships/image" Target="../media/image8.png"/><Relationship Id="rId8" Type="http://schemas.openxmlformats.org/officeDocument/2006/relationships/hyperlink" Target="https://fr.wikipedia.org/wiki/John_Surtees" TargetMode="External"/><Relationship Id="rId3" Type="http://schemas.openxmlformats.org/officeDocument/2006/relationships/hyperlink" Target="https://fr.wikipedia.org/wiki/Valentino_Rossi" TargetMode="Externa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hyperlink" Target="https://fr.wikipedia.org/wiki/Jack_Miller_(pilote_moto)" TargetMode="External"/><Relationship Id="rId18" Type="http://schemas.openxmlformats.org/officeDocument/2006/relationships/hyperlink" Target="https://fr.wikipedia.org/wiki/Championnat_du_monde_de_vitesse_moto_2019#cite_note-:13-7" TargetMode="External"/><Relationship Id="rId26" Type="http://schemas.openxmlformats.org/officeDocument/2006/relationships/hyperlink" Target="https://fr.wikipedia.org/wiki/Championnat_du_monde_de_vitesse_moto_2019#cite_note-:16-10" TargetMode="External"/><Relationship Id="rId39" Type="http://schemas.openxmlformats.org/officeDocument/2006/relationships/hyperlink" Target="https://fr.wikipedia.org/wiki/Championnat_du_monde_de_vitesse_moto_2019#cite_note-:22-17" TargetMode="External"/><Relationship Id="rId21" Type="http://schemas.openxmlformats.org/officeDocument/2006/relationships/hyperlink" Target="https://fr.wikipedia.org/wiki/Championnat_du_monde_de_vitesse_moto_2019#cite_note-:14-8" TargetMode="External"/><Relationship Id="rId34" Type="http://schemas.openxmlformats.org/officeDocument/2006/relationships/hyperlink" Target="https://fr.wikipedia.org/wiki/Grand_Prix_moto_de_Saint-Marin" TargetMode="External"/><Relationship Id="rId42" Type="http://schemas.openxmlformats.org/officeDocument/2006/relationships/hyperlink" Target="https://fr.wikipedia.org/wiki/Grand_Prix_moto_d%27Australie" TargetMode="External"/><Relationship Id="rId47" Type="http://schemas.openxmlformats.org/officeDocument/2006/relationships/hyperlink" Target="https://fr.wikipedia.org/wiki/Championnat_du_monde_de_vitesse_moto_2019#cite_note-:26-21" TargetMode="External"/><Relationship Id="rId7" Type="http://schemas.openxmlformats.org/officeDocument/2006/relationships/hyperlink" Target="https://fr.wikipedia.org/wiki/Grand_Prix_moto_d%27Argentine" TargetMode="External"/><Relationship Id="rId2" Type="http://schemas.openxmlformats.org/officeDocument/2006/relationships/hyperlink" Target="https://fr.wikipedia.org/wiki/Grand_Prix_moto_du_Qatar" TargetMode="External"/><Relationship Id="rId16" Type="http://schemas.openxmlformats.org/officeDocument/2006/relationships/hyperlink" Target="https://fr.wikipedia.org/wiki/Maverick_Vi%C3%B1ales" TargetMode="External"/><Relationship Id="rId29" Type="http://schemas.openxmlformats.org/officeDocument/2006/relationships/hyperlink" Target="https://fr.wikipedia.org/wiki/Grand_Prix_moto_de_R%C3%A9publique_tch%C3%A8qu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r.wikipedia.org/wiki/Cal_Crutchlow" TargetMode="External"/><Relationship Id="rId11" Type="http://schemas.openxmlformats.org/officeDocument/2006/relationships/hyperlink" Target="https://fr.wikipedia.org/wiki/Championnat_du_monde_de_vitesse_moto_2019#cite_note-:11-5" TargetMode="External"/><Relationship Id="rId24" Type="http://schemas.openxmlformats.org/officeDocument/2006/relationships/hyperlink" Target="https://fr.wikipedia.org/wiki/Fabio_Quartararo" TargetMode="External"/><Relationship Id="rId32" Type="http://schemas.openxmlformats.org/officeDocument/2006/relationships/hyperlink" Target="https://fr.wikipedia.org/wiki/Grand_Prix_moto_de_Grande-Bretagne" TargetMode="External"/><Relationship Id="rId37" Type="http://schemas.openxmlformats.org/officeDocument/2006/relationships/hyperlink" Target="https://fr.wikipedia.org/wiki/Championnat_du_monde_de_vitesse_moto_2019#cite_note-:21-16" TargetMode="External"/><Relationship Id="rId40" Type="http://schemas.openxmlformats.org/officeDocument/2006/relationships/hyperlink" Target="https://fr.wikipedia.org/wiki/Grand_Prix_moto_du_Japon" TargetMode="External"/><Relationship Id="rId45" Type="http://schemas.openxmlformats.org/officeDocument/2006/relationships/hyperlink" Target="https://fr.wikipedia.org/wiki/Championnat_du_monde_de_vitesse_moto_2019#cite_note-:25-20" TargetMode="External"/><Relationship Id="rId5" Type="http://schemas.openxmlformats.org/officeDocument/2006/relationships/hyperlink" Target="https://fr.wikipedia.org/wiki/Marc_M%C3%A1rquez" TargetMode="External"/><Relationship Id="rId15" Type="http://schemas.openxmlformats.org/officeDocument/2006/relationships/hyperlink" Target="https://fr.wikipedia.org/wiki/Championnat_du_monde_de_vitesse_moto_2019#cite_note-:12-6" TargetMode="External"/><Relationship Id="rId23" Type="http://schemas.openxmlformats.org/officeDocument/2006/relationships/hyperlink" Target="https://fr.wikipedia.org/wiki/Championnat_du_monde_de_vitesse_moto_2019#cite_note-:15-9" TargetMode="External"/><Relationship Id="rId28" Type="http://schemas.openxmlformats.org/officeDocument/2006/relationships/hyperlink" Target="https://fr.wikipedia.org/wiki/Championnat_du_monde_de_vitesse_moto_2019#cite_note-:17-11" TargetMode="External"/><Relationship Id="rId36" Type="http://schemas.openxmlformats.org/officeDocument/2006/relationships/hyperlink" Target="https://fr.wikipedia.org/wiki/Grand_Prix_moto_d%27Aragon" TargetMode="External"/><Relationship Id="rId10" Type="http://schemas.openxmlformats.org/officeDocument/2006/relationships/hyperlink" Target="https://fr.wikipedia.org/wiki/Grand_Prix_moto_des_Am%C3%A9riques" TargetMode="External"/><Relationship Id="rId19" Type="http://schemas.openxmlformats.org/officeDocument/2006/relationships/hyperlink" Target="https://fr.wikipedia.org/wiki/Danilo_Petrucci" TargetMode="External"/><Relationship Id="rId31" Type="http://schemas.openxmlformats.org/officeDocument/2006/relationships/hyperlink" Target="https://fr.wikipedia.org/wiki/Grand_Prix_moto_d%27Autriche" TargetMode="External"/><Relationship Id="rId44" Type="http://schemas.openxmlformats.org/officeDocument/2006/relationships/hyperlink" Target="https://fr.wikipedia.org/wiki/Grand_Prix_moto_de_Malaisie" TargetMode="External"/><Relationship Id="rId4" Type="http://schemas.openxmlformats.org/officeDocument/2006/relationships/hyperlink" Target="https://fr.wikipedia.org/wiki/Andrea_Dovizioso" TargetMode="External"/><Relationship Id="rId9" Type="http://schemas.openxmlformats.org/officeDocument/2006/relationships/hyperlink" Target="https://fr.wikipedia.org/wiki/Valentino_Rossi" TargetMode="External"/><Relationship Id="rId14" Type="http://schemas.openxmlformats.org/officeDocument/2006/relationships/hyperlink" Target="https://fr.wikipedia.org/wiki/Grand_Prix_moto_d%27Espagne" TargetMode="External"/><Relationship Id="rId22" Type="http://schemas.openxmlformats.org/officeDocument/2006/relationships/hyperlink" Target="https://fr.wikipedia.org/wiki/Grand_Prix_moto_de_Catalogne" TargetMode="External"/><Relationship Id="rId27" Type="http://schemas.openxmlformats.org/officeDocument/2006/relationships/hyperlink" Target="https://fr.wikipedia.org/wiki/Grand_Prix_moto_d%27Allemagne" TargetMode="External"/><Relationship Id="rId30" Type="http://schemas.openxmlformats.org/officeDocument/2006/relationships/hyperlink" Target="https://fr.wikipedia.org/wiki/Championnat_du_monde_de_vitesse_moto_2019#cite_note-:18-12" TargetMode="External"/><Relationship Id="rId35" Type="http://schemas.openxmlformats.org/officeDocument/2006/relationships/hyperlink" Target="https://fr.wikipedia.org/wiki/Championnat_du_monde_de_vitesse_moto_2019#cite_note-:20-15" TargetMode="External"/><Relationship Id="rId43" Type="http://schemas.openxmlformats.org/officeDocument/2006/relationships/hyperlink" Target="https://fr.wikipedia.org/wiki/Championnat_du_monde_de_vitesse_moto_2019#cite_note-:24-19" TargetMode="External"/><Relationship Id="rId48" Type="http://schemas.openxmlformats.org/officeDocument/2006/relationships/image" Target="../media/image12.jpeg"/><Relationship Id="rId8" Type="http://schemas.openxmlformats.org/officeDocument/2006/relationships/hyperlink" Target="https://fr.wikipedia.org/wiki/Championnat_du_monde_de_vitesse_moto_2019#cite_note-:10-4" TargetMode="External"/><Relationship Id="rId3" Type="http://schemas.openxmlformats.org/officeDocument/2006/relationships/hyperlink" Target="https://fr.wikipedia.org/wiki/Championnat_du_monde_de_vitesse_moto_2019#cite_note-:9-3" TargetMode="External"/><Relationship Id="rId12" Type="http://schemas.openxmlformats.org/officeDocument/2006/relationships/hyperlink" Target="https://fr.wikipedia.org/wiki/%C3%81lex_Rins" TargetMode="External"/><Relationship Id="rId17" Type="http://schemas.openxmlformats.org/officeDocument/2006/relationships/hyperlink" Target="https://fr.wikipedia.org/wiki/Grand_Prix_moto_de_France" TargetMode="External"/><Relationship Id="rId25" Type="http://schemas.openxmlformats.org/officeDocument/2006/relationships/hyperlink" Target="https://fr.wikipedia.org/wiki/Grand_Prix_moto_des_Pays-Bas" TargetMode="External"/><Relationship Id="rId33" Type="http://schemas.openxmlformats.org/officeDocument/2006/relationships/hyperlink" Target="https://fr.wikipedia.org/wiki/Championnat_du_monde_de_vitesse_moto_2019#cite_note-:19-13" TargetMode="External"/><Relationship Id="rId38" Type="http://schemas.openxmlformats.org/officeDocument/2006/relationships/hyperlink" Target="https://fr.wikipedia.org/wiki/Grand_Prix_moto_de_Tha%C3%AFlande" TargetMode="External"/><Relationship Id="rId46" Type="http://schemas.openxmlformats.org/officeDocument/2006/relationships/hyperlink" Target="https://fr.wikipedia.org/wiki/Grand_Prix_moto_de_la_Communaut%C3%A9_valencienne" TargetMode="External"/><Relationship Id="rId20" Type="http://schemas.openxmlformats.org/officeDocument/2006/relationships/hyperlink" Target="https://fr.wikipedia.org/wiki/Grand_Prix_moto_d%27Italie" TargetMode="External"/><Relationship Id="rId41" Type="http://schemas.openxmlformats.org/officeDocument/2006/relationships/hyperlink" Target="https://fr.wikipedia.org/wiki/Championnat_du_monde_de_vitesse_moto_2019#cite_note-:23-18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hyperlink" Target="https://fr.wikipedia.org/wiki/Passerelle_Dunlop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41">
            <a:extLst>
              <a:ext uri="{FF2B5EF4-FFF2-40B4-BE49-F238E27FC236}">
                <a16:creationId xmlns:a16="http://schemas.microsoft.com/office/drawing/2014/main" id="{936CFC0A-8C37-453C-9488-1B30FBC3B3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B911691-9DC9-4BE9-8B62-9E97EFE28C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2597" y="3424348"/>
            <a:ext cx="9426806" cy="1424410"/>
          </a:xfrm>
        </p:spPr>
        <p:txBody>
          <a:bodyPr anchor="b">
            <a:normAutofit/>
          </a:bodyPr>
          <a:lstStyle/>
          <a:p>
            <a:r>
              <a:rPr lang="fr-FR" sz="5400" i="1">
                <a:solidFill>
                  <a:srgbClr val="1B1B1B"/>
                </a:solidFill>
                <a:latin typeface="Bradley Hand ITC" panose="03070402050302030203" pitchFamily="66" charset="0"/>
              </a:rPr>
              <a:t>DU DEBUT A NOS JOURS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9E0DCAA-413F-4D7A-92E3-02B52E6AD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2597" y="5121033"/>
            <a:ext cx="9426806" cy="564199"/>
          </a:xfrm>
        </p:spPr>
        <p:txBody>
          <a:bodyPr>
            <a:normAutofit/>
          </a:bodyPr>
          <a:lstStyle/>
          <a:p>
            <a:r>
              <a:rPr lang="fr-FR" sz="2200" b="1">
                <a:solidFill>
                  <a:srgbClr val="1B1B1B"/>
                </a:solidFill>
                <a:latin typeface="Algerian" panose="04020705040A02060702" pitchFamily="82" charset="0"/>
                <a:cs typeface="Angsana New" panose="020B0502040204020203" pitchFamily="18" charset="-34"/>
              </a:rPr>
              <a:t>PAR TIMEO</a:t>
            </a:r>
          </a:p>
        </p:txBody>
      </p:sp>
      <p:sp>
        <p:nvSpPr>
          <p:cNvPr id="1036" name="Oval 143">
            <a:extLst>
              <a:ext uri="{FF2B5EF4-FFF2-40B4-BE49-F238E27FC236}">
                <a16:creationId xmlns:a16="http://schemas.microsoft.com/office/drawing/2014/main" id="{FBC3EAFD-A275-4F9B-8F62-72B6678F35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8526" y="933319"/>
            <a:ext cx="2463430" cy="2486070"/>
          </a:xfrm>
          <a:prstGeom prst="ellipse">
            <a:avLst/>
          </a:prstGeom>
          <a:solidFill>
            <a:srgbClr val="4D36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>
            <a:extLst>
              <a:ext uri="{FF2B5EF4-FFF2-40B4-BE49-F238E27FC236}">
                <a16:creationId xmlns:a16="http://schemas.microsoft.com/office/drawing/2014/main" id="{06E64A6D-2B9F-4AAD-AB42-A61BAF01AC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17592" y="1268361"/>
            <a:ext cx="1956816" cy="1953058"/>
          </a:xfrm>
          <a:prstGeom prst="ellipse">
            <a:avLst/>
          </a:prstGeom>
          <a:solidFill>
            <a:srgbClr val="FFFFFF"/>
          </a:solidFill>
          <a:ln>
            <a:solidFill>
              <a:srgbClr val="4D36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DE57335-5819-4BB7-9C4E-7132444F595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21" r="3903" b="2"/>
          <a:stretch/>
        </p:blipFill>
        <p:spPr bwMode="auto">
          <a:xfrm>
            <a:off x="5181600" y="1330490"/>
            <a:ext cx="1828800" cy="1828800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C51881DD-AD85-41BE-8A49-C2FB45800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25" t="5243" r="33525" b="36180"/>
          <a:stretch>
            <a:fillRect/>
          </a:stretch>
        </p:blipFill>
        <p:spPr>
          <a:xfrm>
            <a:off x="4860081" y="896194"/>
            <a:ext cx="2560320" cy="2560320"/>
          </a:xfrm>
          <a:custGeom>
            <a:avLst/>
            <a:gdLst>
              <a:gd name="connsiteX0" fmla="*/ 2008598 w 4017196"/>
              <a:gd name="connsiteY0" fmla="*/ 0 h 4017196"/>
              <a:gd name="connsiteX1" fmla="*/ 4017196 w 4017196"/>
              <a:gd name="connsiteY1" fmla="*/ 2008598 h 4017196"/>
              <a:gd name="connsiteX2" fmla="*/ 2008598 w 4017196"/>
              <a:gd name="connsiteY2" fmla="*/ 4017196 h 4017196"/>
              <a:gd name="connsiteX3" fmla="*/ 0 w 4017196"/>
              <a:gd name="connsiteY3" fmla="*/ 2008598 h 4017196"/>
              <a:gd name="connsiteX4" fmla="*/ 2008598 w 4017196"/>
              <a:gd name="connsiteY4" fmla="*/ 0 h 4017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17196" h="4017196">
                <a:moveTo>
                  <a:pt x="2008598" y="0"/>
                </a:moveTo>
                <a:cubicBezTo>
                  <a:pt x="3117916" y="0"/>
                  <a:pt x="4017196" y="899280"/>
                  <a:pt x="4017196" y="2008598"/>
                </a:cubicBezTo>
                <a:cubicBezTo>
                  <a:pt x="4017196" y="3117916"/>
                  <a:pt x="3117916" y="4017196"/>
                  <a:pt x="2008598" y="4017196"/>
                </a:cubicBezTo>
                <a:cubicBezTo>
                  <a:pt x="899280" y="4017196"/>
                  <a:pt x="0" y="3117916"/>
                  <a:pt x="0" y="2008598"/>
                </a:cubicBezTo>
                <a:cubicBezTo>
                  <a:pt x="0" y="899280"/>
                  <a:pt x="899280" y="0"/>
                  <a:pt x="2008598" y="0"/>
                </a:cubicBezTo>
                <a:close/>
              </a:path>
            </a:pathLst>
          </a:custGeom>
        </p:spPr>
      </p:pic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9AD20FE8-ED02-4CDE-83B1-A1436305C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75960" y="4971278"/>
            <a:ext cx="640080" cy="0"/>
          </a:xfrm>
          <a:prstGeom prst="line">
            <a:avLst/>
          </a:prstGeom>
          <a:ln w="28575">
            <a:solidFill>
              <a:srgbClr val="E714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0682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4000">
        <p:split orient="vert"/>
      </p:transition>
    </mc:Choice>
    <mc:Fallback xmlns="">
      <p:transition spd="slow" advClick="0" advTm="4000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Ellipse 26">
            <a:extLst>
              <a:ext uri="{FF2B5EF4-FFF2-40B4-BE49-F238E27FC236}">
                <a16:creationId xmlns:a16="http://schemas.microsoft.com/office/drawing/2014/main" id="{AA1897B2-D39F-4B0D-AEC5-8A2B7480810D}"/>
              </a:ext>
            </a:extLst>
          </p:cNvPr>
          <p:cNvSpPr/>
          <p:nvPr/>
        </p:nvSpPr>
        <p:spPr>
          <a:xfrm rot="20911262">
            <a:off x="838200" y="5167515"/>
            <a:ext cx="4438019" cy="1356185"/>
          </a:xfrm>
          <a:prstGeom prst="ellipse">
            <a:avLst/>
          </a:prstGeom>
          <a:ln w="571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itre 15">
            <a:extLst>
              <a:ext uri="{FF2B5EF4-FFF2-40B4-BE49-F238E27FC236}">
                <a16:creationId xmlns:a16="http://schemas.microsoft.com/office/drawing/2014/main" id="{7D33BFBB-FAC6-487B-A6E0-EEB1C0ABCF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804114">
            <a:off x="2574532" y="353805"/>
            <a:ext cx="10515600" cy="1325563"/>
          </a:xfrm>
        </p:spPr>
        <p:txBody>
          <a:bodyPr/>
          <a:lstStyle/>
          <a:p>
            <a:r>
              <a:rPr lang="fr-FR" dirty="0"/>
              <a:t>                       </a:t>
            </a:r>
            <a:r>
              <a:rPr lang="fr-FR" dirty="0">
                <a:solidFill>
                  <a:srgbClr val="FFC000"/>
                </a:solidFill>
              </a:rPr>
              <a:t>QUELQUES INFOS</a:t>
            </a:r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7B295515-46ED-4303-9B34-DA559785E86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62181954"/>
              </p:ext>
            </p:extLst>
          </p:nvPr>
        </p:nvGraphicFramePr>
        <p:xfrm>
          <a:off x="583664" y="1372754"/>
          <a:ext cx="5181600" cy="3640228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3089653624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757252171"/>
                    </a:ext>
                  </a:extLst>
                </a:gridCol>
              </a:tblGrid>
              <a:tr h="474812">
                <a:tc gridSpan="2">
                  <a:txBody>
                    <a:bodyPr/>
                    <a:lstStyle/>
                    <a:p>
                      <a:r>
                        <a:rPr lang="fr-FR"/>
                        <a:t>Généralités</a:t>
                      </a:r>
                    </a:p>
                  </a:txBody>
                  <a:tcPr marL="237128" marR="237128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06941"/>
                  </a:ext>
                </a:extLst>
              </a:tr>
              <a:tr h="329731">
                <a:tc>
                  <a:txBody>
                    <a:bodyPr/>
                    <a:lstStyle/>
                    <a:p>
                      <a:pPr algn="l"/>
                      <a:r>
                        <a:rPr lang="fr-FR" baseline="30000">
                          <a:effectLst/>
                        </a:rPr>
                        <a:t>Sport</a:t>
                      </a:r>
                    </a:p>
                  </a:txBody>
                  <a:tcPr marL="237128" marR="164672" marT="2540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3" tooltip="Vitesse moto"/>
                        </a:rPr>
                        <a:t>Vitesse moto</a:t>
                      </a:r>
                      <a:endParaRPr lang="fr-FR" baseline="30000" dirty="0">
                        <a:effectLst/>
                      </a:endParaRPr>
                    </a:p>
                  </a:txBody>
                  <a:tcPr marL="237128" marR="237128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35408"/>
                  </a:ext>
                </a:extLst>
              </a:tr>
              <a:tr h="329731">
                <a:tc>
                  <a:txBody>
                    <a:bodyPr/>
                    <a:lstStyle/>
                    <a:p>
                      <a:pPr algn="l"/>
                      <a:r>
                        <a:rPr lang="fr-FR" baseline="30000">
                          <a:effectLst/>
                        </a:rPr>
                        <a:t>Création</a:t>
                      </a:r>
                    </a:p>
                  </a:txBody>
                  <a:tcPr marL="237128" marR="164672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u="none" strike="noStrike" baseline="30000">
                          <a:solidFill>
                            <a:srgbClr val="0B0080"/>
                          </a:solidFill>
                          <a:effectLst/>
                          <a:hlinkClick r:id="rId4" tooltip="Championnat du monde de vitesse moto 1949"/>
                        </a:rPr>
                        <a:t>1949</a:t>
                      </a:r>
                      <a:endParaRPr lang="fr-FR" baseline="30000">
                        <a:effectLst/>
                      </a:endParaRPr>
                    </a:p>
                  </a:txBody>
                  <a:tcPr marL="237128" marR="237128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474456"/>
                  </a:ext>
                </a:extLst>
              </a:tr>
              <a:tr h="567137">
                <a:tc>
                  <a:txBody>
                    <a:bodyPr/>
                    <a:lstStyle/>
                    <a:p>
                      <a:pPr algn="l"/>
                      <a:r>
                        <a:rPr lang="fr-FR" baseline="30000">
                          <a:effectLst/>
                        </a:rPr>
                        <a:t>Organisateur(s)</a:t>
                      </a:r>
                    </a:p>
                  </a:txBody>
                  <a:tcPr marL="237128" marR="164672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u="none" strike="noStrike" baseline="30000">
                          <a:solidFill>
                            <a:srgbClr val="0B0080"/>
                          </a:solidFill>
                          <a:effectLst/>
                          <a:hlinkClick r:id="rId5" tooltip="Fédération internationale de motocyclisme"/>
                        </a:rPr>
                        <a:t>Fédération internationale de motocyclisme</a:t>
                      </a:r>
                      <a:r>
                        <a:rPr lang="fr-FR" baseline="30000">
                          <a:effectLst/>
                        </a:rPr>
                        <a:t> (FIM)</a:t>
                      </a:r>
                    </a:p>
                  </a:txBody>
                  <a:tcPr marL="237128" marR="237128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3639575"/>
                  </a:ext>
                </a:extLst>
              </a:tr>
              <a:tr h="329731">
                <a:tc>
                  <a:txBody>
                    <a:bodyPr/>
                    <a:lstStyle/>
                    <a:p>
                      <a:pPr algn="l"/>
                      <a:r>
                        <a:rPr lang="fr-FR" baseline="30000">
                          <a:effectLst/>
                        </a:rPr>
                        <a:t>Éditions</a:t>
                      </a:r>
                    </a:p>
                  </a:txBody>
                  <a:tcPr marL="237128" marR="164672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aseline="30000">
                          <a:effectLst/>
                        </a:rPr>
                        <a:t>71</a:t>
                      </a:r>
                    </a:p>
                  </a:txBody>
                  <a:tcPr marL="237128" marR="237128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061306"/>
                  </a:ext>
                </a:extLst>
              </a:tr>
              <a:tr h="1279355">
                <a:tc>
                  <a:txBody>
                    <a:bodyPr/>
                    <a:lstStyle/>
                    <a:p>
                      <a:pPr algn="l"/>
                      <a:r>
                        <a:rPr lang="fr-FR" baseline="30000" dirty="0">
                          <a:effectLst/>
                        </a:rPr>
                        <a:t>Participants</a:t>
                      </a:r>
                    </a:p>
                  </a:txBody>
                  <a:tcPr marL="237128" marR="164672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aseline="30000" dirty="0">
                          <a:effectLst/>
                        </a:rPr>
                        <a:t>24 pilotes + ceux de substitutions : constructeurs: </a:t>
                      </a:r>
                      <a:r>
                        <a:rPr lang="fr-FR" u="none" strike="noStrike" baseline="30000" dirty="0" err="1">
                          <a:solidFill>
                            <a:srgbClr val="0B0080"/>
                          </a:solidFill>
                          <a:effectLst/>
                          <a:hlinkClick r:id="rId6" tooltip="Aprilia"/>
                        </a:rPr>
                        <a:t>Aprilia</a:t>
                      </a:r>
                      <a:r>
                        <a:rPr lang="fr-FR" baseline="30000" dirty="0">
                          <a:effectLst/>
                        </a:rPr>
                        <a:t>, </a:t>
                      </a:r>
                      <a:r>
                        <a:rPr lang="fr-FR" u="none" strike="noStrike" baseline="30000">
                          <a:solidFill>
                            <a:srgbClr val="0B0080"/>
                          </a:solidFill>
                          <a:effectLst/>
                          <a:hlinkClick r:id="rId7" tooltip="Ducati Motor Holding S.p.A."/>
                        </a:rPr>
                        <a:t>Ducati</a:t>
                      </a:r>
                      <a:r>
                        <a:rPr lang="fr-FR" baseline="30000">
                          <a:effectLst/>
                        </a:rPr>
                        <a:t>,</a:t>
                      </a:r>
                    </a:p>
                    <a:p>
                      <a:r>
                        <a:rPr lang="fr-FR" baseline="30000" dirty="0">
                          <a:effectLst/>
                        </a:rPr>
                        <a:t> </a:t>
                      </a:r>
                      <a:r>
                        <a:rPr lang="fr-FR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8" tooltip="Honda"/>
                        </a:rPr>
                        <a:t>Honda</a:t>
                      </a:r>
                      <a:r>
                        <a:rPr lang="fr-FR" baseline="30000" dirty="0">
                          <a:effectLst/>
                        </a:rPr>
                        <a:t>, </a:t>
                      </a:r>
                      <a:r>
                        <a:rPr lang="fr-FR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9" tooltip="KTM"/>
                        </a:rPr>
                        <a:t>KTM</a:t>
                      </a:r>
                      <a:r>
                        <a:rPr lang="fr-FR" baseline="30000" dirty="0">
                          <a:effectLst/>
                        </a:rPr>
                        <a:t>, </a:t>
                      </a:r>
                      <a:r>
                        <a:rPr lang="fr-FR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10" tooltip="Suzuki"/>
                        </a:rPr>
                        <a:t>Suzuki</a:t>
                      </a:r>
                      <a:r>
                        <a:rPr lang="fr-FR" baseline="30000" dirty="0">
                          <a:effectLst/>
                        </a:rPr>
                        <a:t>, </a:t>
                      </a:r>
                      <a:r>
                        <a:rPr lang="fr-FR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11" tooltip="Yamaha"/>
                        </a:rPr>
                        <a:t>Yamaha</a:t>
                      </a:r>
                      <a:r>
                        <a:rPr lang="fr-FR" baseline="30000" dirty="0">
                          <a:effectLst/>
                        </a:rPr>
                        <a:t> ; pneus : </a:t>
                      </a:r>
                      <a:r>
                        <a:rPr lang="fr-FR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12" tooltip="Michelin"/>
                        </a:rPr>
                        <a:t>Michelin</a:t>
                      </a:r>
                      <a:endParaRPr lang="fr-FR" baseline="30000" dirty="0">
                        <a:effectLst/>
                      </a:endParaRPr>
                    </a:p>
                  </a:txBody>
                  <a:tcPr marL="237128" marR="237128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756410"/>
                  </a:ext>
                </a:extLst>
              </a:tr>
              <a:tr h="329731">
                <a:tc>
                  <a:txBody>
                    <a:bodyPr/>
                    <a:lstStyle/>
                    <a:p>
                      <a:pPr algn="l"/>
                      <a:r>
                        <a:rPr lang="fr-FR" baseline="30000" dirty="0">
                          <a:effectLst/>
                        </a:rPr>
                        <a:t>Site web officiel</a:t>
                      </a:r>
                    </a:p>
                  </a:txBody>
                  <a:tcPr marL="237128" marR="164672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u="none" strike="noStrike" baseline="30000" dirty="0">
                          <a:solidFill>
                            <a:srgbClr val="663366"/>
                          </a:solidFill>
                          <a:effectLst/>
                          <a:hlinkClick r:id="rId13"/>
                        </a:rPr>
                        <a:t>MotoGP.com</a:t>
                      </a:r>
                      <a:endParaRPr lang="fr-FR" baseline="30000" dirty="0">
                        <a:effectLst/>
                      </a:endParaRPr>
                    </a:p>
                  </a:txBody>
                  <a:tcPr marL="237128" marR="237128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5598212"/>
                  </a:ext>
                </a:extLst>
              </a:tr>
            </a:tbl>
          </a:graphicData>
        </a:graphic>
      </p:graphicFrame>
      <p:sp>
        <p:nvSpPr>
          <p:cNvPr id="20" name="Espace réservé du contenu 19">
            <a:extLst>
              <a:ext uri="{FF2B5EF4-FFF2-40B4-BE49-F238E27FC236}">
                <a16:creationId xmlns:a16="http://schemas.microsoft.com/office/drawing/2014/main" id="{D4547B9D-E23E-4900-8FFA-E1DAB7A201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C77A8705-CC58-40E7-A98B-57C102D08B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280091"/>
              </p:ext>
            </p:extLst>
          </p:nvPr>
        </p:nvGraphicFramePr>
        <p:xfrm>
          <a:off x="7746715" y="2763748"/>
          <a:ext cx="2589088" cy="2564681"/>
        </p:xfrm>
        <a:graphic>
          <a:graphicData uri="http://schemas.openxmlformats.org/drawingml/2006/table">
            <a:tbl>
              <a:tblPr/>
              <a:tblGrid>
                <a:gridCol w="1294544">
                  <a:extLst>
                    <a:ext uri="{9D8B030D-6E8A-4147-A177-3AD203B41FA5}">
                      <a16:colId xmlns:a16="http://schemas.microsoft.com/office/drawing/2014/main" val="1292577529"/>
                    </a:ext>
                  </a:extLst>
                </a:gridCol>
                <a:gridCol w="1294544">
                  <a:extLst>
                    <a:ext uri="{9D8B030D-6E8A-4147-A177-3AD203B41FA5}">
                      <a16:colId xmlns:a16="http://schemas.microsoft.com/office/drawing/2014/main" val="740756676"/>
                    </a:ext>
                  </a:extLst>
                </a:gridCol>
              </a:tblGrid>
              <a:tr h="485939">
                <a:tc gridSpan="2">
                  <a:txBody>
                    <a:bodyPr/>
                    <a:lstStyle/>
                    <a:p>
                      <a:r>
                        <a:rPr lang="fr-FR"/>
                        <a:t>Palmarès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9237531"/>
                  </a:ext>
                </a:extLst>
              </a:tr>
              <a:tr h="580428">
                <a:tc>
                  <a:txBody>
                    <a:bodyPr/>
                    <a:lstStyle/>
                    <a:p>
                      <a:pPr algn="l"/>
                      <a:r>
                        <a:rPr lang="fr-FR" baseline="30000">
                          <a:effectLst/>
                        </a:rPr>
                        <a:t>Champion pilote</a:t>
                      </a:r>
                    </a:p>
                  </a:txBody>
                  <a:tcPr marR="63500" marT="25400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aseline="30000" dirty="0">
                          <a:effectLst/>
                        </a:rPr>
                        <a:t> </a:t>
                      </a:r>
                      <a:r>
                        <a:rPr lang="fr-FR" u="sng" baseline="30000" dirty="0">
                          <a:solidFill>
                            <a:srgbClr val="FAA700"/>
                          </a:solidFill>
                          <a:effectLst/>
                          <a:hlinkClick r:id="rId14"/>
                        </a:rPr>
                        <a:t>Marc Márquez</a:t>
                      </a:r>
                      <a:r>
                        <a:rPr lang="fr-FR" baseline="30000" dirty="0">
                          <a:effectLst/>
                        </a:rPr>
                        <a:t> (2019)</a:t>
                      </a:r>
                    </a:p>
                  </a:txBody>
                  <a:tcPr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9411731"/>
                  </a:ext>
                </a:extLst>
              </a:tr>
              <a:tr h="580428">
                <a:tc>
                  <a:txBody>
                    <a:bodyPr/>
                    <a:lstStyle/>
                    <a:p>
                      <a:pPr algn="l"/>
                      <a:r>
                        <a:rPr lang="fr-FR" baseline="30000">
                          <a:effectLst/>
                        </a:rPr>
                        <a:t>Champion constructeur</a:t>
                      </a:r>
                    </a:p>
                  </a:txBody>
                  <a:tcPr marR="63500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aseline="30000" dirty="0">
                          <a:effectLst/>
                        </a:rPr>
                        <a:t> </a:t>
                      </a:r>
                      <a:r>
                        <a:rPr lang="fr-FR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8" tooltip="Honda"/>
                        </a:rPr>
                        <a:t>Honda</a:t>
                      </a:r>
                      <a:endParaRPr lang="fr-FR" baseline="30000" dirty="0">
                        <a:effectLst/>
                      </a:endParaRPr>
                    </a:p>
                  </a:txBody>
                  <a:tcPr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3960575"/>
                  </a:ext>
                </a:extLst>
              </a:tr>
              <a:tr h="337458">
                <a:tc>
                  <a:txBody>
                    <a:bodyPr/>
                    <a:lstStyle/>
                    <a:p>
                      <a:pPr algn="l"/>
                      <a:r>
                        <a:rPr lang="fr-FR" baseline="30000">
                          <a:effectLst/>
                        </a:rPr>
                        <a:t>Plus titré(s)</a:t>
                      </a:r>
                    </a:p>
                  </a:txBody>
                  <a:tcPr marR="63500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aseline="30000">
                          <a:effectLst/>
                        </a:rPr>
                        <a:t> </a:t>
                      </a:r>
                      <a:r>
                        <a:rPr lang="fr-FR" u="none" strike="noStrike" baseline="30000">
                          <a:solidFill>
                            <a:srgbClr val="0B0080"/>
                          </a:solidFill>
                          <a:effectLst/>
                          <a:hlinkClick r:id="rId8" tooltip="Honda"/>
                        </a:rPr>
                        <a:t>Honda</a:t>
                      </a:r>
                      <a:r>
                        <a:rPr lang="fr-FR" baseline="30000">
                          <a:effectLst/>
                        </a:rPr>
                        <a:t> (9)</a:t>
                      </a:r>
                    </a:p>
                  </a:txBody>
                  <a:tcPr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4573398"/>
                  </a:ext>
                </a:extLst>
              </a:tr>
              <a:tr h="580428">
                <a:tc>
                  <a:txBody>
                    <a:bodyPr/>
                    <a:lstStyle/>
                    <a:p>
                      <a:pPr algn="l"/>
                      <a:r>
                        <a:rPr lang="fr-FR" baseline="30000" dirty="0">
                          <a:effectLst/>
                        </a:rPr>
                        <a:t>Plus médaillés</a:t>
                      </a:r>
                    </a:p>
                  </a:txBody>
                  <a:tcPr marR="63500"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baseline="30000" dirty="0">
                          <a:effectLst/>
                        </a:rPr>
                        <a:t> </a:t>
                      </a:r>
                      <a:r>
                        <a:rPr lang="fr-FR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15" tooltip="Giacomo Agostini"/>
                        </a:rPr>
                        <a:t>Giacomo Agostini</a:t>
                      </a:r>
                      <a:r>
                        <a:rPr lang="fr-FR" baseline="30000" dirty="0">
                          <a:effectLst/>
                        </a:rPr>
                        <a:t> (8)</a:t>
                      </a:r>
                    </a:p>
                  </a:txBody>
                  <a:tcPr marT="254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61316"/>
                  </a:ext>
                </a:extLst>
              </a:tr>
            </a:tbl>
          </a:graphicData>
        </a:graphic>
      </p:graphicFrame>
      <p:pic>
        <p:nvPicPr>
          <p:cNvPr id="2050" name="Picture 2" descr="Drapeau : Espagne">
            <a:extLst>
              <a:ext uri="{FF2B5EF4-FFF2-40B4-BE49-F238E27FC236}">
                <a16:creationId xmlns:a16="http://schemas.microsoft.com/office/drawing/2014/main" id="{57ADBECF-0E81-4572-B0A3-0A9677CA87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2677" y="3408584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rapeau : Japon">
            <a:extLst>
              <a:ext uri="{FF2B5EF4-FFF2-40B4-BE49-F238E27FC236}">
                <a16:creationId xmlns:a16="http://schemas.microsoft.com/office/drawing/2014/main" id="{C9569EB2-2027-425A-A23D-C86C375C35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4082" y="4481881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rapeau : Japon">
            <a:extLst>
              <a:ext uri="{FF2B5EF4-FFF2-40B4-BE49-F238E27FC236}">
                <a16:creationId xmlns:a16="http://schemas.microsoft.com/office/drawing/2014/main" id="{A8218D61-365B-43CC-AACA-1547AB115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1840" y="4034465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rapeau : Italie">
            <a:extLst>
              <a:ext uri="{FF2B5EF4-FFF2-40B4-BE49-F238E27FC236}">
                <a16:creationId xmlns:a16="http://schemas.microsoft.com/office/drawing/2014/main" id="{31095C22-1FFE-4A95-BC5F-7F3F20647B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8884075" y="4951069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90A38313-20BE-4E86-A27D-E896B7000868}"/>
              </a:ext>
            </a:extLst>
          </p:cNvPr>
          <p:cNvSpPr/>
          <p:nvPr/>
        </p:nvSpPr>
        <p:spPr>
          <a:xfrm rot="20914067">
            <a:off x="1037439" y="5576799"/>
            <a:ext cx="427405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Le </a:t>
            </a:r>
            <a:r>
              <a:rPr lang="fr-FR" sz="1100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MotoGP</a:t>
            </a:r>
            <a:r>
              <a:rPr lang="fr-FR" sz="1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est la catégorie reine des courses de vitesse motocycles, les catégories </a:t>
            </a:r>
            <a:r>
              <a:rPr lang="fr-FR" sz="11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19" tooltip="Moto3"/>
              </a:rPr>
              <a:t>Moto3</a:t>
            </a:r>
            <a:r>
              <a:rPr lang="fr-FR" sz="1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et </a:t>
            </a:r>
            <a:r>
              <a:rPr lang="fr-FR" sz="1100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20" tooltip="Moto2"/>
              </a:rPr>
              <a:t>Moto2</a:t>
            </a:r>
            <a:r>
              <a:rPr lang="fr-FR" sz="11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sont quant à elles les classes où les jeunes pilotes font leurs armes.</a:t>
            </a:r>
            <a:endParaRPr lang="fr-FR" sz="1100" dirty="0"/>
          </a:p>
        </p:txBody>
      </p:sp>
    </p:spTree>
    <p:extLst>
      <p:ext uri="{BB962C8B-B14F-4D97-AF65-F5344CB8AC3E}">
        <p14:creationId xmlns:p14="http://schemas.microsoft.com/office/powerpoint/2010/main" val="397249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advClick="0" advTm="7000">
        <p14:reveal/>
        <p:sndAc>
          <p:stSnd>
            <p:snd r:embed="rId2" name="bomb.wav"/>
          </p:stSnd>
        </p:sndAc>
      </p:transition>
    </mc:Choice>
    <mc:Fallback xmlns="">
      <p:transition advClick="0" advTm="7000">
        <p:fade/>
        <p:sndAc>
          <p:stSnd>
            <p:snd r:embed="rId21" name="bomb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D8C1070D-B714-4217-917D-ABA96D8AABA0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148901" y="0"/>
            <a:ext cx="8316350" cy="45416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53920" tIns="4761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solidFill>
                <a:srgbClr val="20212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solidFill>
                <a:srgbClr val="20212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600" b="1" u="sng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haroni" panose="02010803020104030203" pitchFamily="2" charset="-79"/>
                <a:cs typeface="Aharoni" panose="02010803020104030203" pitchFamily="2" charset="-79"/>
              </a:rPr>
              <a:t>PROGRAMME OFFICIEL D’UN WEEK-END GP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dirty="0">
              <a:solidFill>
                <a:srgbClr val="202122"/>
              </a:solidFill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La compétition se déroule sur trois jours, habituellement du vendredi au dimanche, jour de la course.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Pour les qualifications, qui se tiennent le samedi, la première séance dénommée « Q1 » regroupera tous les pilotes classés à partir de la onzième place sur le classement combiné des essais libres et durera quinze minutes.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Les deux pilotes les plus rapides de cette courte séance auront l'opportunité de rejoindre les dix plus rapides lors des essais libres pour une séance « Q2 » qui regroupera donc douze pilotes et qui déterminera les douze premières positions sur la grille de départ.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000" b="1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altLang="fr-FR" sz="1000" b="1" dirty="0">
              <a:solidFill>
                <a:srgbClr val="202122"/>
              </a:solidFill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Vendredi :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matin (FP1) : 45 minutes d'essais libres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après-midi (FP2) : 45 minutes d'essais libres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Samedi :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matin (FP3) : 45 minutes d'essais libres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après-midi (FP4) : 30 minutes d'essais libres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après-midi (Q1) et (Q2) : 15 minutes chacune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1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Dimanche :</a:t>
            </a:r>
            <a:endParaRPr kumimoji="0" lang="fr-FR" altLang="fr-F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matin : 20 minutes de 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 tooltip="Warm up"/>
              </a:rPr>
              <a:t>warm up</a:t>
            </a:r>
            <a:endParaRPr kumimoji="0" lang="fr-FR" altLang="fr-FR" sz="1000" b="0" i="0" u="none" strike="noStrike" cap="none" normalizeH="0" baseline="0" dirty="0">
              <a:ln>
                <a:noFill/>
              </a:ln>
              <a:solidFill>
                <a:srgbClr val="202122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après-midi : course selon un nombre de tours déterminé en fonction de la longueur du circuit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000" b="0" i="0" u="sng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cs typeface="Arial" panose="020B0604020202020204" pitchFamily="34" charset="0"/>
              </a:rPr>
              <a:t>Exceptions :</a:t>
            </a:r>
            <a:endParaRPr kumimoji="0" lang="fr-FR" altLang="fr-FR" sz="800" b="0" i="0" u="sng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 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 tooltip="Grand Prix moto du Qatar"/>
              </a:rPr>
              <a:t>Grand Prix du Qatar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se déroule du jeudi au dimanche depuis 2011 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la course du 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 tooltip="Grand Prix moto des Pays-Bas"/>
              </a:rPr>
              <a:t>Grand Prix des Pays-Bas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20212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(Assen) qui s’organise différemment</a:t>
            </a:r>
          </a:p>
        </p:txBody>
      </p:sp>
      <p:pic>
        <p:nvPicPr>
          <p:cNvPr id="3075" name="Picture 3">
            <a:hlinkClick r:id="rId6"/>
            <a:extLst>
              <a:ext uri="{FF2B5EF4-FFF2-40B4-BE49-F238E27FC236}">
                <a16:creationId xmlns:a16="http://schemas.microsoft.com/office/drawing/2014/main" id="{6D2DBA93-31DD-4E37-8528-B443BECFAA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22971">
            <a:off x="8621985" y="916915"/>
            <a:ext cx="2946195" cy="1955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945BC90-145D-4C1B-BE26-FA7BD18BB636}"/>
              </a:ext>
            </a:extLst>
          </p:cNvPr>
          <p:cNvSpPr/>
          <p:nvPr/>
        </p:nvSpPr>
        <p:spPr>
          <a:xfrm rot="741450">
            <a:off x="5361398" y="2715468"/>
            <a:ext cx="1469204" cy="6673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900" u="sng" dirty="0"/>
              <a:t>LEGENDES</a:t>
            </a:r>
          </a:p>
          <a:p>
            <a:pPr algn="ctr"/>
            <a:r>
              <a:rPr lang="fr-FR" sz="900" dirty="0"/>
              <a:t>FP:FREE PRACTICE</a:t>
            </a:r>
          </a:p>
          <a:p>
            <a:pPr algn="ctr"/>
            <a:r>
              <a:rPr lang="fr-FR" sz="900" dirty="0"/>
              <a:t>Q:QUALIFICATIONS</a:t>
            </a: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C43888EC-F9D1-457E-82C3-D7CA944BBD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829704"/>
              </p:ext>
            </p:extLst>
          </p:nvPr>
        </p:nvGraphicFramePr>
        <p:xfrm>
          <a:off x="1756881" y="5822769"/>
          <a:ext cx="8979231" cy="731520"/>
        </p:xfrm>
        <a:graphic>
          <a:graphicData uri="http://schemas.openxmlformats.org/drawingml/2006/table">
            <a:tbl>
              <a:tblPr/>
              <a:tblGrid>
                <a:gridCol w="961371">
                  <a:extLst>
                    <a:ext uri="{9D8B030D-6E8A-4147-A177-3AD203B41FA5}">
                      <a16:colId xmlns:a16="http://schemas.microsoft.com/office/drawing/2014/main" val="2716165920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417732004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2927677996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3564346828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1447078721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1927999976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3479585056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3399001554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573845500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3599859747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3084595339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58151462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2462853896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1594612873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792326960"/>
                    </a:ext>
                  </a:extLst>
                </a:gridCol>
                <a:gridCol w="534524">
                  <a:extLst>
                    <a:ext uri="{9D8B030D-6E8A-4147-A177-3AD203B41FA5}">
                      <a16:colId xmlns:a16="http://schemas.microsoft.com/office/drawing/2014/main" val="205721899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/>
                        </a:rPr>
                        <a:t>Position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1</a:t>
                      </a:r>
                      <a:r>
                        <a:rPr lang="fr-FR" baseline="30000">
                          <a:effectLst/>
                        </a:rPr>
                        <a:t>er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2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3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4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5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6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7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8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9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10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11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12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13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14</a:t>
                      </a:r>
                      <a:r>
                        <a:rPr lang="fr-FR" baseline="30000">
                          <a:effectLst/>
                        </a:rPr>
                        <a:t>e</a:t>
                      </a:r>
                      <a:endParaRPr lang="fr-FR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effectLst/>
                        </a:rPr>
                        <a:t>15</a:t>
                      </a:r>
                      <a:r>
                        <a:rPr lang="fr-FR" baseline="30000" dirty="0">
                          <a:effectLst/>
                        </a:rPr>
                        <a:t>e</a:t>
                      </a:r>
                      <a:endParaRPr lang="fr-FR" dirty="0">
                        <a:effectLst/>
                      </a:endParaRP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55745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effectLst/>
                        </a:rPr>
                        <a:t>Points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25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B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20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D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16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9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13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11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10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9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8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7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5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effectLst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FFD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2783864"/>
                  </a:ext>
                </a:extLst>
              </a:tr>
            </a:tbl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4503FF10-886C-49CC-BA9A-83BFCBD0EA93}"/>
              </a:ext>
            </a:extLst>
          </p:cNvPr>
          <p:cNvSpPr>
            <a:spLocks noChangeArrowheads="1"/>
          </p:cNvSpPr>
          <p:nvPr/>
        </p:nvSpPr>
        <p:spPr bwMode="auto">
          <a:xfrm rot="10800000" flipV="1">
            <a:off x="3877020" y="5291412"/>
            <a:ext cx="41065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Attribution des points depuis </a:t>
            </a:r>
            <a:r>
              <a:rPr kumimoji="0" lang="fr-FR" altLang="fr-FR" sz="1800" b="0" i="0" u="none" strike="noStrike" cap="none" normalizeH="0" baseline="0" dirty="0">
                <a:ln>
                  <a:noFill/>
                </a:ln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8" tooltip="Championnat du monde de vitesse moto 1993"/>
              </a:rPr>
              <a:t>1993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10891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  <p:sndAc>
          <p:stSnd>
            <p:snd r:embed="rId2" name="camera.wav"/>
          </p:stSnd>
        </p:sndAc>
      </p:transition>
    </mc:Choice>
    <mc:Fallback xmlns="">
      <p:transition>
        <p:fade/>
        <p:sndAc>
          <p:stSnd>
            <p:snd r:embed="rId9" name="camera.wav"/>
          </p:stSnd>
        </p:sndAc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259D18A6-2021-482E-8D8C-4642634EA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930729"/>
              </p:ext>
            </p:extLst>
          </p:nvPr>
        </p:nvGraphicFramePr>
        <p:xfrm>
          <a:off x="114985" y="1454713"/>
          <a:ext cx="3842536" cy="3251200"/>
        </p:xfrm>
        <a:graphic>
          <a:graphicData uri="http://schemas.openxmlformats.org/drawingml/2006/table">
            <a:tbl>
              <a:tblPr/>
              <a:tblGrid>
                <a:gridCol w="1277410">
                  <a:extLst>
                    <a:ext uri="{9D8B030D-6E8A-4147-A177-3AD203B41FA5}">
                      <a16:colId xmlns:a16="http://schemas.microsoft.com/office/drawing/2014/main" val="1787950353"/>
                    </a:ext>
                  </a:extLst>
                </a:gridCol>
                <a:gridCol w="1874911">
                  <a:extLst>
                    <a:ext uri="{9D8B030D-6E8A-4147-A177-3AD203B41FA5}">
                      <a16:colId xmlns:a16="http://schemas.microsoft.com/office/drawing/2014/main" val="3816924557"/>
                    </a:ext>
                  </a:extLst>
                </a:gridCol>
                <a:gridCol w="690215">
                  <a:extLst>
                    <a:ext uri="{9D8B030D-6E8A-4147-A177-3AD203B41FA5}">
                      <a16:colId xmlns:a16="http://schemas.microsoft.com/office/drawing/2014/main" val="4200002914"/>
                    </a:ext>
                  </a:extLst>
                </a:gridCol>
              </a:tblGrid>
              <a:tr h="413343">
                <a:tc>
                  <a:txBody>
                    <a:bodyPr/>
                    <a:lstStyle/>
                    <a:p>
                      <a:pPr algn="l" fontAlgn="t"/>
                      <a:r>
                        <a:rPr lang="fr-FR" b="1" dirty="0">
                          <a:solidFill>
                            <a:srgbClr val="000000"/>
                          </a:solidFill>
                          <a:effectLst/>
                        </a:rPr>
                        <a:t>SAISON</a:t>
                      </a:r>
                    </a:p>
                  </a:txBody>
                  <a:tcPr marR="635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b="1" dirty="0">
                          <a:solidFill>
                            <a:srgbClr val="000000"/>
                          </a:solidFill>
                          <a:effectLst/>
                        </a:rPr>
                        <a:t>Vainqueur 500 cm</a:t>
                      </a:r>
                      <a:r>
                        <a:rPr lang="fr-FR" b="1" baseline="30000" dirty="0">
                          <a:solidFill>
                            <a:srgbClr val="000000"/>
                          </a:solidFill>
                          <a:effectLst/>
                        </a:rPr>
                        <a:t>3</a:t>
                      </a:r>
                      <a:endParaRPr lang="fr-FR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500" marR="635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fr-FR" b="1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63500" marR="63500" marT="50800" marB="508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9339104"/>
                  </a:ext>
                </a:extLst>
              </a:tr>
              <a:tr h="587722"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2016</a:t>
                      </a:r>
                    </a:p>
                  </a:txBody>
                  <a:tcPr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effectLst/>
                        </a:rPr>
                        <a:t>Marc Márquez (Honda)</a:t>
                      </a:r>
                    </a:p>
                  </a:txBody>
                  <a:tcPr marL="63500"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effectLst/>
                      </a:endParaRPr>
                    </a:p>
                  </a:txBody>
                  <a:tcPr marL="63500"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2582288"/>
                  </a:ext>
                </a:extLst>
              </a:tr>
              <a:tr h="587722"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2017</a:t>
                      </a:r>
                    </a:p>
                  </a:txBody>
                  <a:tcPr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Marc Márquez (Honda)</a:t>
                      </a:r>
                    </a:p>
                  </a:txBody>
                  <a:tcPr marL="63500"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effectLst/>
                      </a:endParaRPr>
                    </a:p>
                  </a:txBody>
                  <a:tcPr marL="63500"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1939238"/>
                  </a:ext>
                </a:extLst>
              </a:tr>
              <a:tr h="587722"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2018</a:t>
                      </a:r>
                    </a:p>
                  </a:txBody>
                  <a:tcPr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Marc Márquez (Honda)</a:t>
                      </a:r>
                    </a:p>
                  </a:txBody>
                  <a:tcPr marL="63500"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effectLst/>
                      </a:endParaRPr>
                    </a:p>
                  </a:txBody>
                  <a:tcPr marL="63500"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307653"/>
                  </a:ext>
                </a:extLst>
              </a:tr>
              <a:tr h="587722"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2019</a:t>
                      </a:r>
                    </a:p>
                  </a:txBody>
                  <a:tcPr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>
                          <a:effectLst/>
                        </a:rPr>
                        <a:t>Marc Márquez (Honda)</a:t>
                      </a:r>
                    </a:p>
                  </a:txBody>
                  <a:tcPr marL="63500"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>
                        <a:effectLst/>
                      </a:endParaRPr>
                    </a:p>
                  </a:txBody>
                  <a:tcPr marL="63500" marR="63500" marT="50800" marB="508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0616101"/>
                  </a:ext>
                </a:extLst>
              </a:tr>
            </a:tbl>
          </a:graphicData>
        </a:graphic>
      </p:graphicFrame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C46AD1B-6EF0-4C39-89AF-6742B26949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007455"/>
              </p:ext>
            </p:extLst>
          </p:nvPr>
        </p:nvGraphicFramePr>
        <p:xfrm>
          <a:off x="3957521" y="513708"/>
          <a:ext cx="5945304" cy="5866550"/>
        </p:xfrm>
        <a:graphic>
          <a:graphicData uri="http://schemas.openxmlformats.org/drawingml/2006/table">
            <a:tbl>
              <a:tblPr/>
              <a:tblGrid>
                <a:gridCol w="1981768">
                  <a:extLst>
                    <a:ext uri="{9D8B030D-6E8A-4147-A177-3AD203B41FA5}">
                      <a16:colId xmlns:a16="http://schemas.microsoft.com/office/drawing/2014/main" val="4098294691"/>
                    </a:ext>
                  </a:extLst>
                </a:gridCol>
                <a:gridCol w="1981768">
                  <a:extLst>
                    <a:ext uri="{9D8B030D-6E8A-4147-A177-3AD203B41FA5}">
                      <a16:colId xmlns:a16="http://schemas.microsoft.com/office/drawing/2014/main" val="314429025"/>
                    </a:ext>
                  </a:extLst>
                </a:gridCol>
                <a:gridCol w="1981768">
                  <a:extLst>
                    <a:ext uri="{9D8B030D-6E8A-4147-A177-3AD203B41FA5}">
                      <a16:colId xmlns:a16="http://schemas.microsoft.com/office/drawing/2014/main" val="134206774"/>
                    </a:ext>
                  </a:extLst>
                </a:gridCol>
              </a:tblGrid>
              <a:tr h="236334">
                <a:tc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</a:rPr>
                        <a:t>Titres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</a:rPr>
                        <a:t>Pilote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</a:rPr>
                        <a:t>Saison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431870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</a:rPr>
                        <a:t>8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2" tooltip="Giacomo Agostini"/>
                        </a:rPr>
                        <a:t>Giacomo Agostini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1966, 1967, 1968, 1969, 1970, 1971, 1972, 1975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8183259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</a:rPr>
                        <a:t>7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3" tooltip="Valentino Rossi"/>
                        </a:rPr>
                        <a:t>Valentino Rossi</a:t>
                      </a:r>
                      <a:r>
                        <a:rPr lang="fr-FR" sz="700">
                          <a:effectLst/>
                        </a:rPr>
                        <a:t> 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2001, 2002, 2003, 2004, 2005, 2008, 2009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3621215"/>
                  </a:ext>
                </a:extLst>
              </a:tr>
              <a:tr h="348772">
                <a:tc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</a:rPr>
                        <a:t>6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4" tooltip="Marc Márquez"/>
                        </a:rPr>
                        <a:t>Marc Márquez</a:t>
                      </a:r>
                      <a:r>
                        <a:rPr lang="fr-FR" sz="700">
                          <a:effectLst/>
                        </a:rPr>
                        <a:t> 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2013, 2014, 2016, 2017, 2018, 2019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482774"/>
                  </a:ext>
                </a:extLst>
              </a:tr>
              <a:tr h="199300">
                <a:tc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</a:rPr>
                        <a:t>5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5" tooltip="Michael Doohan"/>
                        </a:rPr>
                        <a:t>Michael Doohan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1994, 1995, 1996, 1997, 1998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008949"/>
                  </a:ext>
                </a:extLst>
              </a:tr>
              <a:tr h="199300">
                <a:tc rowSpan="4"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</a:rPr>
                        <a:t>4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6" tooltip="Geoff Duke"/>
                        </a:rPr>
                        <a:t>Geoff Duke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1951, 1953, 1954, 1955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287602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7" tooltip="Mike Hailwood"/>
                        </a:rPr>
                        <a:t>Mike Hailwood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1962, 1963, 1964, 1965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8319916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8" tooltip="John Surtees"/>
                        </a:rPr>
                        <a:t>John Surtees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1956, 1958, 1959, 1960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691128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9" tooltip="Eddie Lawson"/>
                        </a:rPr>
                        <a:t>Eddie Lawson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1984, 1986, 1988, 1989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0883768"/>
                  </a:ext>
                </a:extLst>
              </a:tr>
              <a:tr h="199300">
                <a:tc rowSpan="3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</a:rPr>
                        <a:t>3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0" tooltip="Kenny Roberts"/>
                        </a:rPr>
                        <a:t>Kenny Roberts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1978, 1979, 1980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0105394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1" tooltip="Wayne Rainey"/>
                        </a:rPr>
                        <a:t>Wayne Rainey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1990, 1991, 1992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2324553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2" tooltip="Jorge Lorenzo"/>
                        </a:rPr>
                        <a:t>Jorge Lorenzo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2010, 2012, 2015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795029"/>
                  </a:ext>
                </a:extLst>
              </a:tr>
              <a:tr h="199300">
                <a:tc rowSpan="5">
                  <a:txBody>
                    <a:bodyPr/>
                    <a:lstStyle/>
                    <a:p>
                      <a:pPr algn="ctr"/>
                      <a:r>
                        <a:rPr lang="fr-FR" sz="700" b="1" dirty="0">
                          <a:effectLst/>
                        </a:rPr>
                        <a:t>2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3" tooltip="Umberto Masetti"/>
                        </a:rPr>
                        <a:t>Umberto Masetti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1950, 1952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240967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4" tooltip="Phil Read"/>
                        </a:rPr>
                        <a:t>Phil Read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1973, 1974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973489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5" tooltip="Barry Sheene"/>
                        </a:rPr>
                        <a:t>Barry Sheene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1976, 1977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7674279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6" tooltip="Freddie Spencer"/>
                        </a:rPr>
                        <a:t>Freddie Spencer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1983, 1985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671431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7" tooltip="Casey Stoner"/>
                        </a:rPr>
                        <a:t>Casey Stoner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2007, 2011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562752"/>
                  </a:ext>
                </a:extLst>
              </a:tr>
              <a:tr h="199300">
                <a:tc rowSpan="10">
                  <a:txBody>
                    <a:bodyPr/>
                    <a:lstStyle/>
                    <a:p>
                      <a:pPr algn="ctr"/>
                      <a:r>
                        <a:rPr lang="fr-FR" sz="700" b="1">
                          <a:effectLst/>
                        </a:rPr>
                        <a:t>1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8" tooltip="Leslie Graham"/>
                        </a:rPr>
                        <a:t>Leslie Graham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1949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143571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19" tooltip="Libero Liberati"/>
                        </a:rPr>
                        <a:t>Libero Liberati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1957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3695588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20" tooltip="Gary Hocking"/>
                        </a:rPr>
                        <a:t>Gary Hocking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1961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662270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21" tooltip="Marco Lucchinelli"/>
                        </a:rPr>
                        <a:t>Marco Lucchinelli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1981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024606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22" tooltip="Franco Uncini"/>
                        </a:rPr>
                        <a:t>Franco Uncini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1982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725503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23" tooltip="Wayne Gardner"/>
                        </a:rPr>
                        <a:t>Wayne Gardner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1987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3197059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24" tooltip="Kevin Schwantz"/>
                        </a:rPr>
                        <a:t>Kevin Schwantz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1993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768760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25" tooltip="Alex Crivillé"/>
                        </a:rPr>
                        <a:t>Alex Crivillé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1999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303712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26" tooltip="Kenny Roberts Jr"/>
                        </a:rPr>
                        <a:t>Kenny Roberts Jr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2000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5426466"/>
                  </a:ext>
                </a:extLst>
              </a:tr>
              <a:tr h="199300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700">
                          <a:effectLst/>
                        </a:rPr>
                        <a:t> </a:t>
                      </a:r>
                      <a:r>
                        <a:rPr lang="fr-FR" sz="700" u="none" strike="noStrike">
                          <a:solidFill>
                            <a:srgbClr val="0B0080"/>
                          </a:solidFill>
                          <a:effectLst/>
                          <a:hlinkClick r:id="rId27" tooltip="Nicky Hayden"/>
                        </a:rPr>
                        <a:t>Nicky Hayden</a:t>
                      </a:r>
                      <a:endParaRPr lang="fr-FR" sz="700">
                        <a:effectLst/>
                      </a:endParaRP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700" dirty="0">
                          <a:effectLst/>
                        </a:rPr>
                        <a:t>2006</a:t>
                      </a:r>
                    </a:p>
                  </a:txBody>
                  <a:tcPr marL="37191" marR="37191" marT="18595" marB="18595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4527301"/>
                  </a:ext>
                </a:extLst>
              </a:tr>
            </a:tbl>
          </a:graphicData>
        </a:graphic>
      </p:graphicFrame>
      <p:pic>
        <p:nvPicPr>
          <p:cNvPr id="1240" name="Picture 216" descr="Drapeau : Italie">
            <a:hlinkClick r:id="rId28" tooltip="Drapeau : Italie"/>
            <a:extLst>
              <a:ext uri="{FF2B5EF4-FFF2-40B4-BE49-F238E27FC236}">
                <a16:creationId xmlns:a16="http://schemas.microsoft.com/office/drawing/2014/main" id="{FE2BB058-C845-4603-9D43-4ACC85FF4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37" y="880210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1" name="Picture 217" descr="Drapeau : Italie">
            <a:hlinkClick r:id="rId28" tooltip="Drapeau : Italie"/>
            <a:extLst>
              <a:ext uri="{FF2B5EF4-FFF2-40B4-BE49-F238E27FC236}">
                <a16:creationId xmlns:a16="http://schemas.microsoft.com/office/drawing/2014/main" id="{7ECC2C9E-F35A-4E75-8B4B-2FF99F5817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38" y="1225872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3" name="Picture 219" descr="Drapeau : Espagne">
            <a:hlinkClick r:id="rId30" tooltip="Drapeau : Espagne"/>
            <a:extLst>
              <a:ext uri="{FF2B5EF4-FFF2-40B4-BE49-F238E27FC236}">
                <a16:creationId xmlns:a16="http://schemas.microsoft.com/office/drawing/2014/main" id="{7F2EA052-56E1-48ED-955F-1E63555A7A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701437" y="1567103"/>
            <a:ext cx="209550" cy="13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5" name="Picture 221" descr="Drapeau : Australie">
            <a:hlinkClick r:id="rId32" tooltip="Drapeau : Australie"/>
            <a:extLst>
              <a:ext uri="{FF2B5EF4-FFF2-40B4-BE49-F238E27FC236}">
                <a16:creationId xmlns:a16="http://schemas.microsoft.com/office/drawing/2014/main" id="{518F1029-E844-474C-AF23-DEE0882336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37" y="1874934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6" name="Picture 222" descr="Drapeau : Royaume-Uni">
            <a:hlinkClick r:id="rId34" tooltip="Drapeau : Royaume-Uni"/>
            <a:extLst>
              <a:ext uri="{FF2B5EF4-FFF2-40B4-BE49-F238E27FC236}">
                <a16:creationId xmlns:a16="http://schemas.microsoft.com/office/drawing/2014/main" id="{E2EC56A8-6A83-401E-B85E-AE551F68EB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37" y="2068882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7" name="Picture 223" descr="Drapeau : Royaume-Uni">
            <a:hlinkClick r:id="rId34" tooltip="Drapeau : Royaume-Uni"/>
            <a:extLst>
              <a:ext uri="{FF2B5EF4-FFF2-40B4-BE49-F238E27FC236}">
                <a16:creationId xmlns:a16="http://schemas.microsoft.com/office/drawing/2014/main" id="{1EFAA2D2-BEAE-41AA-82BA-E75DBAF49D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477" y="2266146"/>
            <a:ext cx="169344" cy="84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8" name="Picture 224" descr="Drapeau : Royaume-Uni">
            <a:hlinkClick r:id="rId34" tooltip="Drapeau : Royaume-Uni"/>
            <a:extLst>
              <a:ext uri="{FF2B5EF4-FFF2-40B4-BE49-F238E27FC236}">
                <a16:creationId xmlns:a16="http://schemas.microsoft.com/office/drawing/2014/main" id="{42B01183-51F1-404A-886E-AD2770179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35" y="2463251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9" name="Picture 225" descr="Drapeau : États-Unis">
            <a:hlinkClick r:id="rId36" tooltip="Drapeau : États-Unis"/>
            <a:extLst>
              <a:ext uri="{FF2B5EF4-FFF2-40B4-BE49-F238E27FC236}">
                <a16:creationId xmlns:a16="http://schemas.microsoft.com/office/drawing/2014/main" id="{20A97F73-ED8C-4DE0-B0D5-891FBD0A00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35" y="2647713"/>
            <a:ext cx="1905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0" name="Picture 226" descr="Drapeau : États-Unis">
            <a:hlinkClick r:id="rId36" tooltip="Drapeau : États-Unis"/>
            <a:extLst>
              <a:ext uri="{FF2B5EF4-FFF2-40B4-BE49-F238E27FC236}">
                <a16:creationId xmlns:a16="http://schemas.microsoft.com/office/drawing/2014/main" id="{629F2113-04DF-43E0-BAC9-4769F4D71C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37" y="2843517"/>
            <a:ext cx="1905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1" name="Picture 227" descr="Drapeau : États-Unis">
            <a:hlinkClick r:id="rId36" tooltip="Drapeau : États-Unis"/>
            <a:extLst>
              <a:ext uri="{FF2B5EF4-FFF2-40B4-BE49-F238E27FC236}">
                <a16:creationId xmlns:a16="http://schemas.microsoft.com/office/drawing/2014/main" id="{5C426DE4-B293-474E-A68B-C8DB257114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37" y="3029633"/>
            <a:ext cx="1905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2" name="Picture 228" descr="Drapeau : Espagne">
            <a:hlinkClick r:id="rId30" tooltip="Drapeau : Espagne"/>
            <a:extLst>
              <a:ext uri="{FF2B5EF4-FFF2-40B4-BE49-F238E27FC236}">
                <a16:creationId xmlns:a16="http://schemas.microsoft.com/office/drawing/2014/main" id="{19BC3124-068B-4491-941A-750B8E4267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37" y="3202278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3" name="Picture 229" descr="Drapeau : Italie">
            <a:hlinkClick r:id="rId28" tooltip="Drapeau : Italie"/>
            <a:extLst>
              <a:ext uri="{FF2B5EF4-FFF2-40B4-BE49-F238E27FC236}">
                <a16:creationId xmlns:a16="http://schemas.microsoft.com/office/drawing/2014/main" id="{E650F51E-BCA0-40A2-90DA-176C55655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1437" y="3407271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4" name="Picture 230" descr="Drapeau : Royaume-Uni">
            <a:hlinkClick r:id="rId34" tooltip="Drapeau : Royaume-Uni"/>
            <a:extLst>
              <a:ext uri="{FF2B5EF4-FFF2-40B4-BE49-F238E27FC236}">
                <a16:creationId xmlns:a16="http://schemas.microsoft.com/office/drawing/2014/main" id="{CBA3F30F-9DEC-47FD-AF1D-6B4C603AB9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35" y="3613862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5" name="Picture 231" descr="Drapeau : Royaume-Uni">
            <a:hlinkClick r:id="rId34" tooltip="Drapeau : Royaume-Uni"/>
            <a:extLst>
              <a:ext uri="{FF2B5EF4-FFF2-40B4-BE49-F238E27FC236}">
                <a16:creationId xmlns:a16="http://schemas.microsoft.com/office/drawing/2014/main" id="{9AE0261E-A714-4589-8162-73A5AF54F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35" y="3839145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6" name="Picture 232" descr="Drapeau : États-Unis">
            <a:hlinkClick r:id="rId36" tooltip="Drapeau : États-Unis"/>
            <a:extLst>
              <a:ext uri="{FF2B5EF4-FFF2-40B4-BE49-F238E27FC236}">
                <a16:creationId xmlns:a16="http://schemas.microsoft.com/office/drawing/2014/main" id="{F94EB5A8-ED88-4BB3-8830-8C4FD5AD98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35" y="4033273"/>
            <a:ext cx="1905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7" name="Picture 233" descr="Drapeau : Australie">
            <a:hlinkClick r:id="rId32" tooltip="Drapeau : Australie"/>
            <a:extLst>
              <a:ext uri="{FF2B5EF4-FFF2-40B4-BE49-F238E27FC236}">
                <a16:creationId xmlns:a16="http://schemas.microsoft.com/office/drawing/2014/main" id="{15252080-EC3F-4673-A68C-4C1168B299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7506" y="4239962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8" name="Picture 234" descr="Drapeau : Royaume-Uni">
            <a:hlinkClick r:id="rId34" tooltip="Drapeau : Royaume-Uni"/>
            <a:extLst>
              <a:ext uri="{FF2B5EF4-FFF2-40B4-BE49-F238E27FC236}">
                <a16:creationId xmlns:a16="http://schemas.microsoft.com/office/drawing/2014/main" id="{BF53A657-774B-44ED-81A5-7CDA4F8AA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477" y="4449035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9" name="Picture 235" descr="Drapeau : Italie">
            <a:hlinkClick r:id="rId28" tooltip="Drapeau : Italie"/>
            <a:extLst>
              <a:ext uri="{FF2B5EF4-FFF2-40B4-BE49-F238E27FC236}">
                <a16:creationId xmlns:a16="http://schemas.microsoft.com/office/drawing/2014/main" id="{CB7BE5E4-0178-4B6B-9270-CAE803C712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543" y="4582088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0" name="Picture 236">
            <a:hlinkClick r:id="rId38"/>
            <a:extLst>
              <a:ext uri="{FF2B5EF4-FFF2-40B4-BE49-F238E27FC236}">
                <a16:creationId xmlns:a16="http://schemas.microsoft.com/office/drawing/2014/main" id="{45685D58-5312-43EB-935A-A240DA2A3D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3735" y="4786370"/>
            <a:ext cx="20955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1" name="Picture 237" descr="Drapeau : Italie">
            <a:hlinkClick r:id="rId28" tooltip="Drapeau : Italie"/>
            <a:extLst>
              <a:ext uri="{FF2B5EF4-FFF2-40B4-BE49-F238E27FC236}">
                <a16:creationId xmlns:a16="http://schemas.microsoft.com/office/drawing/2014/main" id="{8F03A226-74CA-4A7C-89D0-79B8F6B3E9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5411" y="4980241"/>
            <a:ext cx="200632" cy="130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2" name="Picture 238" descr="Drapeau : Italie">
            <a:hlinkClick r:id="rId28" tooltip="Drapeau : Italie"/>
            <a:extLst>
              <a:ext uri="{FF2B5EF4-FFF2-40B4-BE49-F238E27FC236}">
                <a16:creationId xmlns:a16="http://schemas.microsoft.com/office/drawing/2014/main" id="{6FDC6103-6C68-426F-BE32-088A29FB7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5543" y="5205537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3" name="Picture 239" descr="Drapeau : Australie">
            <a:hlinkClick r:id="rId32" tooltip="Drapeau : Australie"/>
            <a:extLst>
              <a:ext uri="{FF2B5EF4-FFF2-40B4-BE49-F238E27FC236}">
                <a16:creationId xmlns:a16="http://schemas.microsoft.com/office/drawing/2014/main" id="{A7C67BD6-31F2-44F6-984C-109FB7261E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6192" y="5433548"/>
            <a:ext cx="1905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4" name="Picture 240" descr="Drapeau : États-Unis">
            <a:hlinkClick r:id="rId36" tooltip="Drapeau : États-Unis"/>
            <a:extLst>
              <a:ext uri="{FF2B5EF4-FFF2-40B4-BE49-F238E27FC236}">
                <a16:creationId xmlns:a16="http://schemas.microsoft.com/office/drawing/2014/main" id="{37EB83B7-3604-4E64-968D-F6F25F8383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38" y="5617894"/>
            <a:ext cx="1905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5" name="Picture 241" descr="Drapeau : Espagne">
            <a:hlinkClick r:id="rId30" tooltip="Drapeau : Espagne"/>
            <a:extLst>
              <a:ext uri="{FF2B5EF4-FFF2-40B4-BE49-F238E27FC236}">
                <a16:creationId xmlns:a16="http://schemas.microsoft.com/office/drawing/2014/main" id="{64FAD6C6-DA79-4014-92F8-0FAB8CAAE5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383" y="5805611"/>
            <a:ext cx="190500" cy="123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6" name="Picture 242" descr="Drapeau : États-Unis">
            <a:hlinkClick r:id="rId36" tooltip="Drapeau : États-Unis"/>
            <a:extLst>
              <a:ext uri="{FF2B5EF4-FFF2-40B4-BE49-F238E27FC236}">
                <a16:creationId xmlns:a16="http://schemas.microsoft.com/office/drawing/2014/main" id="{70A0D85D-230B-4EA4-973A-AE1CBF204E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383" y="6012379"/>
            <a:ext cx="190500" cy="10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7" name="Picture 243" descr="Drapeau : États-Unis">
            <a:hlinkClick r:id="rId36" tooltip="Drapeau : États-Unis"/>
            <a:extLst>
              <a:ext uri="{FF2B5EF4-FFF2-40B4-BE49-F238E27FC236}">
                <a16:creationId xmlns:a16="http://schemas.microsoft.com/office/drawing/2014/main" id="{D42AC522-22B0-45DF-82AF-66D416A708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310" y="6249701"/>
            <a:ext cx="187520" cy="103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6794C7A4-4825-4080-802B-FE2B02C65F0F}"/>
              </a:ext>
            </a:extLst>
          </p:cNvPr>
          <p:cNvSpPr txBox="1"/>
          <p:nvPr/>
        </p:nvSpPr>
        <p:spPr>
          <a:xfrm rot="20496460">
            <a:off x="124318" y="267665"/>
            <a:ext cx="324663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21594000" rev="0"/>
              </a:camera>
              <a:lightRig rig="threePt" dir="t"/>
            </a:scene3d>
            <a:sp3d>
              <a:bevelT w="38100"/>
            </a:sp3d>
          </a:bodyPr>
          <a:lstStyle/>
          <a:p>
            <a:r>
              <a:rPr lang="fr-FR" sz="3200" b="1" u="sng" dirty="0">
                <a:solidFill>
                  <a:srgbClr val="FFC000"/>
                </a:solidFill>
              </a:rPr>
              <a:t>PALMARES</a:t>
            </a:r>
          </a:p>
        </p:txBody>
      </p:sp>
      <p:pic>
        <p:nvPicPr>
          <p:cNvPr id="1269" name="Picture 245" descr="Image illustrative de l’article Marc Márquez">
            <a:extLst>
              <a:ext uri="{FF2B5EF4-FFF2-40B4-BE49-F238E27FC236}">
                <a16:creationId xmlns:a16="http://schemas.microsoft.com/office/drawing/2014/main" id="{D163E490-A4EB-44A8-8BA0-D390BCB4BB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64407">
            <a:off x="1083242" y="4914469"/>
            <a:ext cx="2263396" cy="1511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068F43B-5C0A-4BE9-AAD9-7C25743A87E3}"/>
              </a:ext>
            </a:extLst>
          </p:cNvPr>
          <p:cNvSpPr txBox="1"/>
          <p:nvPr/>
        </p:nvSpPr>
        <p:spPr>
          <a:xfrm rot="635291">
            <a:off x="712140" y="6365467"/>
            <a:ext cx="26482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MARC MARQUES SUR LE PODIUM</a:t>
            </a:r>
          </a:p>
        </p:txBody>
      </p:sp>
    </p:spTree>
    <p:extLst>
      <p:ext uri="{BB962C8B-B14F-4D97-AF65-F5344CB8AC3E}">
        <p14:creationId xmlns:p14="http://schemas.microsoft.com/office/powerpoint/2010/main" val="3957478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2ADFF90-640C-4C10-9D79-9979B42814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879403"/>
              </p:ext>
            </p:extLst>
          </p:nvPr>
        </p:nvGraphicFramePr>
        <p:xfrm>
          <a:off x="4202130" y="0"/>
          <a:ext cx="7989870" cy="6857991"/>
        </p:xfrm>
        <a:graphic>
          <a:graphicData uri="http://schemas.openxmlformats.org/drawingml/2006/table">
            <a:tbl>
              <a:tblPr/>
              <a:tblGrid>
                <a:gridCol w="1331645">
                  <a:extLst>
                    <a:ext uri="{9D8B030D-6E8A-4147-A177-3AD203B41FA5}">
                      <a16:colId xmlns:a16="http://schemas.microsoft.com/office/drawing/2014/main" val="361338173"/>
                    </a:ext>
                  </a:extLst>
                </a:gridCol>
                <a:gridCol w="1331645">
                  <a:extLst>
                    <a:ext uri="{9D8B030D-6E8A-4147-A177-3AD203B41FA5}">
                      <a16:colId xmlns:a16="http://schemas.microsoft.com/office/drawing/2014/main" val="3193891478"/>
                    </a:ext>
                  </a:extLst>
                </a:gridCol>
                <a:gridCol w="1331645">
                  <a:extLst>
                    <a:ext uri="{9D8B030D-6E8A-4147-A177-3AD203B41FA5}">
                      <a16:colId xmlns:a16="http://schemas.microsoft.com/office/drawing/2014/main" val="2002776191"/>
                    </a:ext>
                  </a:extLst>
                </a:gridCol>
                <a:gridCol w="1331645">
                  <a:extLst>
                    <a:ext uri="{9D8B030D-6E8A-4147-A177-3AD203B41FA5}">
                      <a16:colId xmlns:a16="http://schemas.microsoft.com/office/drawing/2014/main" val="281794843"/>
                    </a:ext>
                  </a:extLst>
                </a:gridCol>
                <a:gridCol w="1331645">
                  <a:extLst>
                    <a:ext uri="{9D8B030D-6E8A-4147-A177-3AD203B41FA5}">
                      <a16:colId xmlns:a16="http://schemas.microsoft.com/office/drawing/2014/main" val="2678446070"/>
                    </a:ext>
                  </a:extLst>
                </a:gridCol>
                <a:gridCol w="1331645">
                  <a:extLst>
                    <a:ext uri="{9D8B030D-6E8A-4147-A177-3AD203B41FA5}">
                      <a16:colId xmlns:a16="http://schemas.microsoft.com/office/drawing/2014/main" val="1481815080"/>
                    </a:ext>
                  </a:extLst>
                </a:gridCol>
              </a:tblGrid>
              <a:tr h="187418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N°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Date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Grand Prix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Vainqueur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Deuxième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Troisième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0873903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 dirty="0">
                          <a:effectLst/>
                        </a:rPr>
                        <a:t>1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10 mars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" tooltip="Grand Prix moto du Qatar"/>
                        </a:rPr>
                        <a:t>Grand Prix du Qatar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3"/>
                        </a:rPr>
                        <a:t>3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" tooltip="Andrea Dovizioso"/>
                        </a:rPr>
                        <a:t>Andrea Dovizioso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6" tooltip="Cal Crutchlow"/>
                        </a:rPr>
                        <a:t>Cal Crutchlow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1437002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2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31 mars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7" tooltip="Grand Prix moto d'Argentine"/>
                        </a:rPr>
                        <a:t>Grand Prix d'Argentine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8"/>
                        </a:rPr>
                        <a:t>4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9" tooltip="Valentino Rossi"/>
                        </a:rPr>
                        <a:t>Valentino Rossi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" tooltip="Andrea Dovizioso"/>
                        </a:rPr>
                        <a:t>Andrea Dovizioso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6441574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3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14 avril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0" tooltip="Grand Prix moto des Amériques"/>
                        </a:rPr>
                        <a:t>Grand Prix des Amériques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11"/>
                        </a:rPr>
                        <a:t>5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2" tooltip="Álex Rins"/>
                        </a:rPr>
                        <a:t>Álex Rins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9" tooltip="Valentino Rossi"/>
                        </a:rPr>
                        <a:t>Valentino Rossi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3" tooltip="Jack Miller (pilote moto)"/>
                        </a:rPr>
                        <a:t>Jack Miller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9700395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4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5 mai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4" tooltip="Grand Prix moto d'Espagne"/>
                        </a:rPr>
                        <a:t>Grand Prix d'Espagne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15"/>
                        </a:rPr>
                        <a:t>6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2" tooltip="Álex Rins"/>
                        </a:rPr>
                        <a:t>Álex Rins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6" tooltip="Maverick Viñales"/>
                        </a:rPr>
                        <a:t>Maverick Viñales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4298921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5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19 mai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7" tooltip="Grand Prix moto de France"/>
                        </a:rPr>
                        <a:t>Grand Prix de France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18"/>
                        </a:rPr>
                        <a:t>7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" tooltip="Andrea Dovizioso"/>
                        </a:rPr>
                        <a:t>Andrea Dovizioso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9" tooltip="Danilo Petrucci"/>
                        </a:rPr>
                        <a:t>Danilo Petrucci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1852058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6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2 juin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0" tooltip="Grand Prix moto d'Italie"/>
                        </a:rPr>
                        <a:t>Grand Prix d'Italie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21"/>
                        </a:rPr>
                        <a:t>8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9" tooltip="Danilo Petrucci"/>
                        </a:rPr>
                        <a:t>Danilo Petrucci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" tooltip="Andrea Dovizioso"/>
                        </a:rPr>
                        <a:t>Andrea Dovizioso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5914738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7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16 juin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2" tooltip="Grand Prix moto de Catalogne"/>
                        </a:rPr>
                        <a:t>Grand Prix de Catalogne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23"/>
                        </a:rPr>
                        <a:t>9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4" tooltip="Fabio Quartararo"/>
                        </a:rPr>
                        <a:t>Fabio Quartararo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9" tooltip="Danilo Petrucci"/>
                        </a:rPr>
                        <a:t>Danilo Petrucci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047803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8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30 juin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5" tooltip="Grand Prix moto des Pays-Bas"/>
                        </a:rPr>
                        <a:t>Grand Prix des Pays-Bas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26"/>
                        </a:rPr>
                        <a:t>10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6" tooltip="Maverick Viñales"/>
                        </a:rPr>
                        <a:t>Maverick Viñales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4" tooltip="Fabio Quartararo"/>
                        </a:rPr>
                        <a:t>Fabio Quartararo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04167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9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7 juillet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7" tooltip="Grand Prix moto d'Allemagne"/>
                        </a:rPr>
                        <a:t>Grand Prix d'Allemagne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28"/>
                        </a:rPr>
                        <a:t>11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6" tooltip="Maverick Viñales"/>
                        </a:rPr>
                        <a:t>Maverick Viñales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6" tooltip="Cal Crutchlow"/>
                        </a:rPr>
                        <a:t>Cal Crutchlow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4143116"/>
                  </a:ext>
                </a:extLst>
              </a:tr>
              <a:tr h="470111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10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4 août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9" tooltip="Grand Prix moto de République tchèque"/>
                        </a:rPr>
                        <a:t>Grand Prix de République tchèque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30"/>
                        </a:rPr>
                        <a:t>12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" tooltip="Andrea Dovizioso"/>
                        </a:rPr>
                        <a:t>Andrea Dovizioso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3" tooltip="Jack Miller (pilote moto)"/>
                        </a:rPr>
                        <a:t>Jack Miller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806700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11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11 août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31" tooltip="Grand Prix moto d'Autriche"/>
                        </a:rPr>
                        <a:t>Grand Prix d'Autriche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" tooltip="Andrea Dovizioso"/>
                        </a:rPr>
                        <a:t>Andrea Dovizioso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4" tooltip="Fabio Quartararo"/>
                        </a:rPr>
                        <a:t>Fabio Quartararo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4143057"/>
                  </a:ext>
                </a:extLst>
              </a:tr>
              <a:tr h="470111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12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25 août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32" tooltip="Grand Prix moto de Grande-Bretagne"/>
                        </a:rPr>
                        <a:t>Grand Prix de Grande-Bretagne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33"/>
                        </a:rPr>
                        <a:t>13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2" tooltip="Álex Rins"/>
                        </a:rPr>
                        <a:t>Álex Rins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6" tooltip="Maverick Viñales"/>
                        </a:rPr>
                        <a:t>Maverick Viñales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234099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13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15 septembre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34" tooltip="Grand Prix moto de Saint-Marin"/>
                        </a:rPr>
                        <a:t>Grand Prix de Saint-Marin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35"/>
                        </a:rPr>
                        <a:t>15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4" tooltip="Fabio Quartararo"/>
                        </a:rPr>
                        <a:t>Fabio Quartararo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6" tooltip="Maverick Viñales"/>
                        </a:rPr>
                        <a:t>Maverick Viñales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669851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14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22 septembre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36" tooltip="Grand Prix moto d'Aragon"/>
                        </a:rPr>
                        <a:t>Grand Prix d'Aragon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37"/>
                        </a:rPr>
                        <a:t>16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" tooltip="Andrea Dovizioso"/>
                        </a:rPr>
                        <a:t>Andrea Dovizioso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3" tooltip="Jack Miller (pilote moto)"/>
                        </a:rPr>
                        <a:t>Jack Miller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3875326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15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6 octobre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38" tooltip="Grand Prix moto de Thaïlande"/>
                        </a:rPr>
                        <a:t>Grand Prix de Thaïlande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39"/>
                        </a:rPr>
                        <a:t>17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4" tooltip="Fabio Quartararo"/>
                        </a:rPr>
                        <a:t>Fabio Quartararo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6" tooltip="Maverick Viñales"/>
                        </a:rPr>
                        <a:t>Maverick Viñales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1989201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16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20 octobre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0" tooltip="Grand Prix moto du Japon"/>
                        </a:rPr>
                        <a:t>Grand Prix du Japon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41"/>
                        </a:rPr>
                        <a:t>18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4" tooltip="Fabio Quartararo"/>
                        </a:rPr>
                        <a:t>Fabio Quartararo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" tooltip="Andrea Dovizioso"/>
                        </a:rPr>
                        <a:t>Andrea Dovizioso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79107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17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27 octobre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2" tooltip="Grand Prix moto d'Australie"/>
                        </a:rPr>
                        <a:t>Grand Prix d'Australie</a:t>
                      </a:r>
                      <a:r>
                        <a:rPr lang="fr-FR" sz="600" b="0" i="0" u="none" strike="noStrike" baseline="30000">
                          <a:solidFill>
                            <a:srgbClr val="0B0080"/>
                          </a:solidFill>
                          <a:effectLst/>
                          <a:hlinkClick r:id="rId43"/>
                        </a:rPr>
                        <a:t>19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6" tooltip="Cal Crutchlow"/>
                        </a:rPr>
                        <a:t>Cal Crutchlow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3" tooltip="Jack Miller (pilote moto)"/>
                        </a:rPr>
                        <a:t>Jack Miller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116927"/>
                  </a:ext>
                </a:extLst>
              </a:tr>
              <a:tr h="328765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18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3 novembre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 dirty="0">
                          <a:effectLst/>
                        </a:rPr>
                        <a:t> </a:t>
                      </a:r>
                      <a:r>
                        <a:rPr lang="fr-FR" sz="600" u="none" strike="noStrike" dirty="0">
                          <a:solidFill>
                            <a:srgbClr val="0B0080"/>
                          </a:solidFill>
                          <a:effectLst/>
                          <a:hlinkClick r:id="rId44" tooltip="Grand Prix moto de Malaisie"/>
                        </a:rPr>
                        <a:t>Grand Prix de Malaisie</a:t>
                      </a:r>
                      <a:r>
                        <a:rPr lang="fr-FR" sz="600" b="0" i="0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45"/>
                        </a:rPr>
                        <a:t>20</a:t>
                      </a:r>
                      <a:endParaRPr lang="fr-FR" sz="600" dirty="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16" tooltip="Maverick Viñales"/>
                        </a:rPr>
                        <a:t>Maverick Viñales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4" tooltip="Andrea Dovizioso"/>
                        </a:rPr>
                        <a:t>Andrea Dovizioso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62928"/>
                  </a:ext>
                </a:extLst>
              </a:tr>
              <a:tr h="470111">
                <a:tc>
                  <a:txBody>
                    <a:bodyPr/>
                    <a:lstStyle/>
                    <a:p>
                      <a:pPr algn="ctr"/>
                      <a:r>
                        <a:rPr lang="fr-FR" sz="600">
                          <a:effectLst/>
                        </a:rPr>
                        <a:t>19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17 novembre</a:t>
                      </a: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 dirty="0">
                          <a:effectLst/>
                        </a:rPr>
                        <a:t> </a:t>
                      </a:r>
                      <a:r>
                        <a:rPr lang="fr-FR" sz="600" u="none" strike="noStrike" dirty="0">
                          <a:solidFill>
                            <a:srgbClr val="0B0080"/>
                          </a:solidFill>
                          <a:effectLst/>
                          <a:hlinkClick r:id="rId46" tooltip="Grand Prix moto de la Communauté valencienne"/>
                        </a:rPr>
                        <a:t>Grand Prix de la Communauté valencienne</a:t>
                      </a:r>
                      <a:r>
                        <a:rPr lang="fr-FR" sz="600" b="0" i="0" u="none" strike="noStrike" baseline="30000" dirty="0">
                          <a:solidFill>
                            <a:srgbClr val="0B0080"/>
                          </a:solidFill>
                          <a:effectLst/>
                          <a:hlinkClick r:id="rId47"/>
                        </a:rPr>
                        <a:t>21</a:t>
                      </a:r>
                      <a:endParaRPr lang="fr-FR" sz="600" dirty="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5" tooltip="Marc Márquez"/>
                        </a:rPr>
                        <a:t>Marc Márquez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>
                          <a:effectLst/>
                        </a:rPr>
                        <a:t> </a:t>
                      </a:r>
                      <a:r>
                        <a:rPr lang="fr-FR" sz="600" u="none" strike="noStrike">
                          <a:solidFill>
                            <a:srgbClr val="0B0080"/>
                          </a:solidFill>
                          <a:effectLst/>
                          <a:hlinkClick r:id="rId24" tooltip="Fabio Quartararo"/>
                        </a:rPr>
                        <a:t>Fabio Quartararo</a:t>
                      </a:r>
                      <a:endParaRPr lang="fr-FR" sz="60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600" dirty="0">
                          <a:effectLst/>
                        </a:rPr>
                        <a:t> </a:t>
                      </a:r>
                      <a:r>
                        <a:rPr lang="fr-FR" sz="600" u="none" strike="noStrike" dirty="0">
                          <a:solidFill>
                            <a:srgbClr val="0B0080"/>
                          </a:solidFill>
                          <a:effectLst/>
                          <a:hlinkClick r:id="rId13" tooltip="Jack Miller (pilote moto)"/>
                        </a:rPr>
                        <a:t>Jack Miller</a:t>
                      </a:r>
                      <a:endParaRPr lang="fr-FR" sz="600" dirty="0">
                        <a:effectLst/>
                      </a:endParaRPr>
                    </a:p>
                  </a:txBody>
                  <a:tcPr marL="29804" marR="29804" marT="14902" marB="14902" anchor="ctr">
                    <a:lnL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3855112"/>
                  </a:ext>
                </a:extLst>
              </a:tr>
            </a:tbl>
          </a:graphicData>
        </a:graphic>
      </p:graphicFrame>
      <p:sp>
        <p:nvSpPr>
          <p:cNvPr id="3" name="ZoneTexte 2">
            <a:extLst>
              <a:ext uri="{FF2B5EF4-FFF2-40B4-BE49-F238E27FC236}">
                <a16:creationId xmlns:a16="http://schemas.microsoft.com/office/drawing/2014/main" id="{7128EAFC-B160-4596-9E0A-E402E53E4876}"/>
              </a:ext>
            </a:extLst>
          </p:cNvPr>
          <p:cNvSpPr txBox="1"/>
          <p:nvPr/>
        </p:nvSpPr>
        <p:spPr>
          <a:xfrm rot="20681140">
            <a:off x="372141" y="2290695"/>
            <a:ext cx="3812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Algerian" panose="04020705040A02060702" pitchFamily="82" charset="0"/>
              </a:rPr>
              <a:t>VOICI LES CIRCUITS POUR LE CHAMPIONNAT 2019</a:t>
            </a:r>
          </a:p>
        </p:txBody>
      </p:sp>
      <p:pic>
        <p:nvPicPr>
          <p:cNvPr id="2127" name="Picture 79">
            <a:extLst>
              <a:ext uri="{FF2B5EF4-FFF2-40B4-BE49-F238E27FC236}">
                <a16:creationId xmlns:a16="http://schemas.microsoft.com/office/drawing/2014/main" id="{C1F373BF-1969-4B4E-9F59-93C9E369A2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489" y="3590918"/>
            <a:ext cx="233362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6119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1284CA7F-B696-4085-84C6-CD668817E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6050278" cy="3400925"/>
          </a:xfrm>
          <a:custGeom>
            <a:avLst/>
            <a:gdLst>
              <a:gd name="connsiteX0" fmla="*/ 0 w 6050278"/>
              <a:gd name="connsiteY0" fmla="*/ 0 h 3400925"/>
              <a:gd name="connsiteX1" fmla="*/ 6050278 w 6050278"/>
              <a:gd name="connsiteY1" fmla="*/ 0 h 3400925"/>
              <a:gd name="connsiteX2" fmla="*/ 6050278 w 6050278"/>
              <a:gd name="connsiteY2" fmla="*/ 1827306 h 3400925"/>
              <a:gd name="connsiteX3" fmla="*/ 3892296 w 6050278"/>
              <a:gd name="connsiteY3" fmla="*/ 1827306 h 3400925"/>
              <a:gd name="connsiteX4" fmla="*/ 3892296 w 6050278"/>
              <a:gd name="connsiteY4" fmla="*/ 3400925 h 3400925"/>
              <a:gd name="connsiteX5" fmla="*/ 0 w 6050278"/>
              <a:gd name="connsiteY5" fmla="*/ 3400925 h 340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278" h="3400925">
                <a:moveTo>
                  <a:pt x="0" y="0"/>
                </a:moveTo>
                <a:lnTo>
                  <a:pt x="6050278" y="0"/>
                </a:lnTo>
                <a:lnTo>
                  <a:pt x="6050278" y="1827306"/>
                </a:lnTo>
                <a:lnTo>
                  <a:pt x="3892296" y="1827306"/>
                </a:lnTo>
                <a:lnTo>
                  <a:pt x="3892296" y="3400925"/>
                </a:lnTo>
                <a:lnTo>
                  <a:pt x="0" y="340092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858A10F4-B847-4777-BC82-782F6FB36E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1722" y="1"/>
            <a:ext cx="6050278" cy="3400925"/>
          </a:xfrm>
          <a:custGeom>
            <a:avLst/>
            <a:gdLst>
              <a:gd name="connsiteX0" fmla="*/ 0 w 6050278"/>
              <a:gd name="connsiteY0" fmla="*/ 0 h 3400925"/>
              <a:gd name="connsiteX1" fmla="*/ 6050278 w 6050278"/>
              <a:gd name="connsiteY1" fmla="*/ 0 h 3400925"/>
              <a:gd name="connsiteX2" fmla="*/ 6050278 w 6050278"/>
              <a:gd name="connsiteY2" fmla="*/ 3400925 h 3400925"/>
              <a:gd name="connsiteX3" fmla="*/ 2157982 w 6050278"/>
              <a:gd name="connsiteY3" fmla="*/ 3400925 h 3400925"/>
              <a:gd name="connsiteX4" fmla="*/ 2157982 w 6050278"/>
              <a:gd name="connsiteY4" fmla="*/ 1827306 h 3400925"/>
              <a:gd name="connsiteX5" fmla="*/ 0 w 6050278"/>
              <a:gd name="connsiteY5" fmla="*/ 1827306 h 3400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278" h="3400925">
                <a:moveTo>
                  <a:pt x="0" y="0"/>
                </a:moveTo>
                <a:lnTo>
                  <a:pt x="6050278" y="0"/>
                </a:lnTo>
                <a:lnTo>
                  <a:pt x="6050278" y="3400925"/>
                </a:lnTo>
                <a:lnTo>
                  <a:pt x="2157982" y="3400925"/>
                </a:lnTo>
                <a:lnTo>
                  <a:pt x="2157982" y="1827306"/>
                </a:lnTo>
                <a:lnTo>
                  <a:pt x="0" y="1827306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id="{8883B597-C9A1-46EF-AB6B-71DF0B1ED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489159"/>
            <a:ext cx="6050278" cy="3368841"/>
          </a:xfrm>
          <a:custGeom>
            <a:avLst/>
            <a:gdLst>
              <a:gd name="connsiteX0" fmla="*/ 0 w 6050278"/>
              <a:gd name="connsiteY0" fmla="*/ 0 h 3368841"/>
              <a:gd name="connsiteX1" fmla="*/ 3892296 w 6050278"/>
              <a:gd name="connsiteY1" fmla="*/ 0 h 3368841"/>
              <a:gd name="connsiteX2" fmla="*/ 3892296 w 6050278"/>
              <a:gd name="connsiteY2" fmla="*/ 1541535 h 3368841"/>
              <a:gd name="connsiteX3" fmla="*/ 6050278 w 6050278"/>
              <a:gd name="connsiteY3" fmla="*/ 1541535 h 3368841"/>
              <a:gd name="connsiteX4" fmla="*/ 6050278 w 6050278"/>
              <a:gd name="connsiteY4" fmla="*/ 3368841 h 3368841"/>
              <a:gd name="connsiteX5" fmla="*/ 0 w 6050278"/>
              <a:gd name="connsiteY5" fmla="*/ 3368841 h 336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278" h="3368841">
                <a:moveTo>
                  <a:pt x="0" y="0"/>
                </a:moveTo>
                <a:lnTo>
                  <a:pt x="3892296" y="0"/>
                </a:lnTo>
                <a:lnTo>
                  <a:pt x="3892296" y="1541535"/>
                </a:lnTo>
                <a:lnTo>
                  <a:pt x="6050278" y="1541535"/>
                </a:lnTo>
                <a:lnTo>
                  <a:pt x="6050278" y="3368841"/>
                </a:lnTo>
                <a:lnTo>
                  <a:pt x="0" y="336884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8" name="Picture 6">
            <a:extLst>
              <a:ext uri="{FF2B5EF4-FFF2-40B4-BE49-F238E27FC236}">
                <a16:creationId xmlns:a16="http://schemas.microsoft.com/office/drawing/2014/main" id="{4A9234FF-E4B9-4810-B438-65CF0AD135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8332" y="805434"/>
            <a:ext cx="2927072" cy="1951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A0B38421-369F-445C-9543-5BC17BC090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41722" y="3489159"/>
            <a:ext cx="6050278" cy="3368841"/>
          </a:xfrm>
          <a:custGeom>
            <a:avLst/>
            <a:gdLst>
              <a:gd name="connsiteX0" fmla="*/ 2157982 w 6050278"/>
              <a:gd name="connsiteY0" fmla="*/ 0 h 3368841"/>
              <a:gd name="connsiteX1" fmla="*/ 6050278 w 6050278"/>
              <a:gd name="connsiteY1" fmla="*/ 0 h 3368841"/>
              <a:gd name="connsiteX2" fmla="*/ 6050278 w 6050278"/>
              <a:gd name="connsiteY2" fmla="*/ 3368841 h 3368841"/>
              <a:gd name="connsiteX3" fmla="*/ 0 w 6050278"/>
              <a:gd name="connsiteY3" fmla="*/ 3368841 h 3368841"/>
              <a:gd name="connsiteX4" fmla="*/ 0 w 6050278"/>
              <a:gd name="connsiteY4" fmla="*/ 1541535 h 3368841"/>
              <a:gd name="connsiteX5" fmla="*/ 2157982 w 6050278"/>
              <a:gd name="connsiteY5" fmla="*/ 1541535 h 3368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50278" h="3368841">
                <a:moveTo>
                  <a:pt x="2157982" y="0"/>
                </a:moveTo>
                <a:lnTo>
                  <a:pt x="6050278" y="0"/>
                </a:lnTo>
                <a:lnTo>
                  <a:pt x="6050278" y="3368841"/>
                </a:lnTo>
                <a:lnTo>
                  <a:pt x="0" y="3368841"/>
                </a:lnTo>
                <a:lnTo>
                  <a:pt x="0" y="1541535"/>
                </a:lnTo>
                <a:lnTo>
                  <a:pt x="2157982" y="154153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id="{FAA9CE81-CAF0-41E3-8E73-CAFA13A0B1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83736" y="1918638"/>
            <a:ext cx="4224528" cy="3020725"/>
          </a:xfrm>
          <a:custGeom>
            <a:avLst/>
            <a:gdLst>
              <a:gd name="connsiteX0" fmla="*/ 0 w 4224528"/>
              <a:gd name="connsiteY0" fmla="*/ 0 h 3020725"/>
              <a:gd name="connsiteX1" fmla="*/ 4224528 w 4224528"/>
              <a:gd name="connsiteY1" fmla="*/ 0 h 3020725"/>
              <a:gd name="connsiteX2" fmla="*/ 4224528 w 4224528"/>
              <a:gd name="connsiteY2" fmla="*/ 3020725 h 3020725"/>
              <a:gd name="connsiteX3" fmla="*/ 0 w 4224528"/>
              <a:gd name="connsiteY3" fmla="*/ 3020725 h 3020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24528" h="3020725">
                <a:moveTo>
                  <a:pt x="0" y="0"/>
                </a:moveTo>
                <a:lnTo>
                  <a:pt x="4224528" y="0"/>
                </a:lnTo>
                <a:lnTo>
                  <a:pt x="4224528" y="3020725"/>
                </a:lnTo>
                <a:lnTo>
                  <a:pt x="0" y="302072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074" name="Picture 2" descr="Circuit Bugatti">
            <a:extLst>
              <a:ext uri="{FF2B5EF4-FFF2-40B4-BE49-F238E27FC236}">
                <a16:creationId xmlns:a16="http://schemas.microsoft.com/office/drawing/2014/main" id="{B9B7DD3B-C2E5-4904-9AF7-A93271AF66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05469" y="2546525"/>
            <a:ext cx="3581061" cy="176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>
            <a:extLst>
              <a:ext uri="{FF2B5EF4-FFF2-40B4-BE49-F238E27FC236}">
                <a16:creationId xmlns:a16="http://schemas.microsoft.com/office/drawing/2014/main" id="{EE592BB5-9872-4B14-8B15-68AAA90FCE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12323" y="170007"/>
            <a:ext cx="2927072" cy="2159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>
            <a:extLst>
              <a:ext uri="{FF2B5EF4-FFF2-40B4-BE49-F238E27FC236}">
                <a16:creationId xmlns:a16="http://schemas.microsoft.com/office/drawing/2014/main" id="{1278F28D-B071-4CAE-9D71-AB66EEFC6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166861" y="3671031"/>
            <a:ext cx="2248712" cy="1502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>
            <a:extLst>
              <a:ext uri="{FF2B5EF4-FFF2-40B4-BE49-F238E27FC236}">
                <a16:creationId xmlns:a16="http://schemas.microsoft.com/office/drawing/2014/main" id="{C5DBDE93-791D-433C-BFDF-ECD6A132CF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360" y="3864543"/>
            <a:ext cx="28289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19E03C0-37A4-4FB0-8839-BFB425EE77B1}"/>
              </a:ext>
            </a:extLst>
          </p:cNvPr>
          <p:cNvSpPr/>
          <p:nvPr/>
        </p:nvSpPr>
        <p:spPr>
          <a:xfrm>
            <a:off x="157604" y="5673336"/>
            <a:ext cx="6050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solidFill>
                  <a:srgbClr val="FFC000"/>
                </a:solidFill>
                <a:latin typeface="Arial" panose="020B0604020202020204" pitchFamily="34" charset="0"/>
              </a:rPr>
              <a:t>La </a:t>
            </a:r>
            <a:r>
              <a:rPr lang="fr-FR" dirty="0">
                <a:solidFill>
                  <a:srgbClr val="FFC000"/>
                </a:solidFill>
                <a:latin typeface="Arial" panose="020B0604020202020204" pitchFamily="34" charset="0"/>
                <a:hlinkClick r:id="rId7" tooltip="Passerelle Dunlo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passerelle Dunlop</a:t>
            </a:r>
            <a:r>
              <a:rPr lang="fr-FR" dirty="0">
                <a:solidFill>
                  <a:srgbClr val="FFC000"/>
                </a:solidFill>
                <a:latin typeface="Arial" panose="020B0604020202020204" pitchFamily="34" charset="0"/>
              </a:rPr>
              <a:t> qui suit la chicane homonyme  </a:t>
            </a:r>
            <a:endParaRPr lang="fr-FR" dirty="0">
              <a:solidFill>
                <a:srgbClr val="FFC000"/>
              </a:solidFill>
            </a:endParaRP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8B4E4FC-8F69-492A-9390-9B38C3A9978F}"/>
              </a:ext>
            </a:extLst>
          </p:cNvPr>
          <p:cNvSpPr txBox="1"/>
          <p:nvPr/>
        </p:nvSpPr>
        <p:spPr>
          <a:xfrm rot="20793181">
            <a:off x="6213315" y="399834"/>
            <a:ext cx="2927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STANDS ET GRANDE LIGNE DROITE A DROITE DE JOUR A GAUCHE DE NUIT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6626C984-3056-40F9-B5B3-A879948F371F}"/>
              </a:ext>
            </a:extLst>
          </p:cNvPr>
          <p:cNvSpPr txBox="1"/>
          <p:nvPr/>
        </p:nvSpPr>
        <p:spPr>
          <a:xfrm>
            <a:off x="6817895" y="5579043"/>
            <a:ext cx="5216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C000"/>
                </a:solidFill>
              </a:rPr>
              <a:t>DEPUIS QUELQUES ANNEES LE GP DE FRANCE POUR LE CHAMPIONNAT MOTO SE DEROULE SUR LE CIRCUIT DU MANS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A7E3CFF1-8ED6-4656-9D27-2778089180A6}"/>
              </a:ext>
            </a:extLst>
          </p:cNvPr>
          <p:cNvSpPr/>
          <p:nvPr/>
        </p:nvSpPr>
        <p:spPr>
          <a:xfrm>
            <a:off x="6239965" y="5827217"/>
            <a:ext cx="577930" cy="426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79F273C-A7F8-413D-A877-AAD56CB691A3}"/>
              </a:ext>
            </a:extLst>
          </p:cNvPr>
          <p:cNvSpPr txBox="1"/>
          <p:nvPr/>
        </p:nvSpPr>
        <p:spPr>
          <a:xfrm rot="725236">
            <a:off x="2430854" y="131467"/>
            <a:ext cx="2405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i="1" dirty="0">
                <a:solidFill>
                  <a:srgbClr val="FFC000"/>
                </a:solidFill>
                <a:latin typeface="Arial Black" panose="020B0A04020102020204" pitchFamily="34" charset="0"/>
              </a:rPr>
              <a:t>CIRCUIT DU MANS   FRANCE</a:t>
            </a:r>
          </a:p>
        </p:txBody>
      </p:sp>
    </p:spTree>
    <p:extLst>
      <p:ext uri="{BB962C8B-B14F-4D97-AF65-F5344CB8AC3E}">
        <p14:creationId xmlns:p14="http://schemas.microsoft.com/office/powerpoint/2010/main" val="3383047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0E105F48-5AA8-45E0-BD6B-EBE804437211}"/>
              </a:ext>
            </a:extLst>
          </p:cNvPr>
          <p:cNvSpPr txBox="1"/>
          <p:nvPr/>
        </p:nvSpPr>
        <p:spPr>
          <a:xfrm>
            <a:off x="537411" y="1347536"/>
            <a:ext cx="1111717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000" dirty="0">
                <a:solidFill>
                  <a:srgbClr val="00B0F0"/>
                </a:solidFill>
                <a:latin typeface="Algerian" panose="04020705040A02060702" pitchFamily="82" charset="0"/>
              </a:rPr>
              <a:t>MERCI D’AVOIR REGARDE MA PRESENTATION ET A MA MAMAN DE M ’AVOIR AIDE</a:t>
            </a:r>
            <a:r>
              <a:rPr lang="fr-FR" sz="6000" dirty="0">
                <a:latin typeface="Algerian" panose="04020705040A02060702" pitchFamily="82" charset="0"/>
              </a:rPr>
              <a:t>.</a:t>
            </a:r>
          </a:p>
        </p:txBody>
      </p:sp>
      <p:sp>
        <p:nvSpPr>
          <p:cNvPr id="3" name="Émoticône 2">
            <a:extLst>
              <a:ext uri="{FF2B5EF4-FFF2-40B4-BE49-F238E27FC236}">
                <a16:creationId xmlns:a16="http://schemas.microsoft.com/office/drawing/2014/main" id="{D1114982-177B-4B1F-BAC4-C16B90C06F2C}"/>
              </a:ext>
            </a:extLst>
          </p:cNvPr>
          <p:cNvSpPr/>
          <p:nvPr/>
        </p:nvSpPr>
        <p:spPr>
          <a:xfrm>
            <a:off x="5694946" y="4330771"/>
            <a:ext cx="1058779" cy="1203158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Cadre 3">
            <a:extLst>
              <a:ext uri="{FF2B5EF4-FFF2-40B4-BE49-F238E27FC236}">
                <a16:creationId xmlns:a16="http://schemas.microsoft.com/office/drawing/2014/main" id="{744524A6-BA12-4D2A-B52B-0E9EDDB4C9DE}"/>
              </a:ext>
            </a:extLst>
          </p:cNvPr>
          <p:cNvSpPr/>
          <p:nvPr/>
        </p:nvSpPr>
        <p:spPr>
          <a:xfrm>
            <a:off x="0" y="-112295"/>
            <a:ext cx="12192000" cy="697029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161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1016</Words>
  <Application>Microsoft Office PowerPoint</Application>
  <PresentationFormat>Grand écran</PresentationFormat>
  <Paragraphs>290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5" baseType="lpstr">
      <vt:lpstr>Aharoni</vt:lpstr>
      <vt:lpstr>Algerian</vt:lpstr>
      <vt:lpstr>Arial</vt:lpstr>
      <vt:lpstr>Arial Black</vt:lpstr>
      <vt:lpstr>Bradley Hand ITC</vt:lpstr>
      <vt:lpstr>Calibri</vt:lpstr>
      <vt:lpstr>Calibri Light</vt:lpstr>
      <vt:lpstr>Thème Office</vt:lpstr>
      <vt:lpstr>DU DEBUT A NOS JOURS</vt:lpstr>
      <vt:lpstr>                       QUELQUES INFOS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DEBUT A NOS JOURS</dc:title>
  <dc:creator>sebangelo@wanadoo.fr</dc:creator>
  <cp:lastModifiedBy>sebangelo@wanadoo.fr</cp:lastModifiedBy>
  <cp:revision>1</cp:revision>
  <dcterms:created xsi:type="dcterms:W3CDTF">2020-05-19T13:25:42Z</dcterms:created>
  <dcterms:modified xsi:type="dcterms:W3CDTF">2020-05-19T13:54:56Z</dcterms:modified>
</cp:coreProperties>
</file>